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3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302" r:id="rId5"/>
    <p:sldId id="259" r:id="rId6"/>
    <p:sldId id="260" r:id="rId7"/>
    <p:sldId id="304" r:id="rId8"/>
    <p:sldId id="303" r:id="rId9"/>
    <p:sldId id="262" r:id="rId10"/>
    <p:sldId id="263" r:id="rId11"/>
    <p:sldId id="264" r:id="rId12"/>
    <p:sldId id="265" r:id="rId13"/>
    <p:sldId id="295" r:id="rId14"/>
    <p:sldId id="298" r:id="rId15"/>
    <p:sldId id="299" r:id="rId16"/>
    <p:sldId id="318" r:id="rId17"/>
    <p:sldId id="300" r:id="rId18"/>
    <p:sldId id="316" r:id="rId19"/>
    <p:sldId id="319" r:id="rId20"/>
    <p:sldId id="324" r:id="rId21"/>
    <p:sldId id="325" r:id="rId22"/>
    <p:sldId id="326" r:id="rId23"/>
    <p:sldId id="327" r:id="rId24"/>
    <p:sldId id="270" r:id="rId25"/>
    <p:sldId id="301" r:id="rId26"/>
    <p:sldId id="306" r:id="rId27"/>
    <p:sldId id="308" r:id="rId28"/>
    <p:sldId id="305" r:id="rId29"/>
    <p:sldId id="309" r:id="rId30"/>
    <p:sldId id="314" r:id="rId31"/>
    <p:sldId id="313" r:id="rId32"/>
    <p:sldId id="315" r:id="rId33"/>
    <p:sldId id="317" r:id="rId34"/>
    <p:sldId id="320" r:id="rId35"/>
    <p:sldId id="321" r:id="rId36"/>
    <p:sldId id="322" r:id="rId37"/>
    <p:sldId id="323" r:id="rId38"/>
    <p:sldId id="328" r:id="rId39"/>
    <p:sldId id="329" r:id="rId40"/>
    <p:sldId id="330" r:id="rId41"/>
  </p:sldIdLst>
  <p:sldSz cx="18288000" cy="10287000"/>
  <p:notesSz cx="18288000" cy="10287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mbria" panose="02040503050406030204" pitchFamily="18" charset="0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Tahoma" panose="020B0604030504040204" pitchFamily="34" charset="0"/>
      <p:regular r:id="rId52"/>
      <p:bold r:id="rId53"/>
    </p:embeddedFont>
    <p:embeddedFont>
      <p:font typeface="Verdana" panose="020B060403050404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jPAH61p0Rh7ihYmmgF5HkEy7eh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A9D"/>
    <a:srgbClr val="385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947" autoAdjust="0"/>
  </p:normalViewPr>
  <p:slideViewPr>
    <p:cSldViewPr snapToGrid="0">
      <p:cViewPr varScale="1">
        <p:scale>
          <a:sx n="70" d="100"/>
          <a:sy n="70" d="100"/>
        </p:scale>
        <p:origin x="978" y="10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19:52:39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3:45:39.43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24:55.08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24:56.22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24:59.35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25:01.57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25:05.30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25:07.15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26:11.419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1 1 24575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26:25.99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1 1 24575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26:30.05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19:23:12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0 300 24575,'2'152'0,"6"0"0,6 0 0,50 214 0,-2-51 0,-47-234 0,30 93 0,5 22 0,-20-84 0,3-2 0,85 185 0,-71-184 0,-1-14 0,67 107 0,-112-203 0,15 22 0,1 0 0,1-2 0,40 39 0,-2-3 0,-20-20 0,1-1 0,2-2 0,71 47 0,143 63 0,-252-143 0,27 14 0,0-2 0,1 0 0,0-2 0,51 12 0,332 57 0,-288-53 0,-66-12 0,1-3 0,92 6 0,244-17 0,-178-3 0,-164-1 0,75-13 0,7 0 0,-104 12 0,1-1 0,-1-2 0,0-1 0,-1-1 0,0-2 0,0-1 0,52-30 0,131-50 0,-30 14 0,113-82 0,-262 135 0,44-40 0,-46 36 0,45-30 0,-22 21 0,-2-2 0,-1-3 0,-3-2 0,-1-2 0,50-64 0,-57 55 0,53-98 0,-61 94 0,65-86 0,-53 92 0,-23 29 0,-1-1 0,0-1 0,-2 0 0,-1-2 0,-2 0 0,-1-1 0,15-38 0,-10 1 0,3 2 0,32-64 0,-31 75 0,-17 35 0,1 1 0,16-26 0,-5 12 0,-1-1 0,-1-1 0,-2-1 0,-2 0 0,17-68 0,18-188 0,-31 207 0,-11 58 0,-1 0 0,2-31 0,0-11 0,25-108 0,-19 118 0,-2-1 0,5-112 0,-18 22-1365,2 117-5461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26:45.009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1 1 24575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26:49.13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1 1 24575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26:56.04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1 1 24575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26:58.53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1 1 24575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44:54.20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1 0 24575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44:58.779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1 1 24575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45:05.27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45:06.79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1 1 24575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45:13.18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0 0 24575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45:16.65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19:24:25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57 24575,'0'-1'0,"0"0"0,0 0 0,-1-1 0,1 1 0,-1 0 0,1 0 0,-1 0 0,0 0 0,1-1 0,-1 1 0,0 0 0,0 0 0,0 0 0,0 1 0,0-1 0,0 0 0,0 0 0,0 0 0,0 1 0,0-1 0,0 1 0,0-1 0,0 0 0,-1 1 0,1 0 0,0-1 0,0 1 0,-1 0 0,1 0 0,0 0 0,0 0 0,-1 0 0,1 0 0,0 0 0,-1 0 0,1 0 0,-2 1 0,-49 8 0,46-7 0,-19 7 0,23-5 0,17-2 0,82-4 0,-55 0 0,53 5 0,-94-3 0,0 0 0,0 0 0,0 0 0,0 0 0,0 0 0,0 0 0,0 0 0,0 0 0,0 1 0,-1-1 0,1 0 0,0 1 0,0-1 0,0 0 0,0 1 0,-1-1 0,1 1 0,0 0 0,0-1 0,-1 1 0,1-1 0,0 1 0,-1 0 0,1 0 0,-1-1 0,1 1 0,-1 0 0,1 0 0,-1 0 0,0 0 0,1-1 0,-1 1 0,0 0 0,0 0 0,0 0 0,0 0 0,1 0 0,-1 0 0,-1 1 0,1 1 0,-1 0 0,0 0 0,0 0 0,0-1 0,0 1 0,0 0 0,-1-1 0,1 1 0,-1-1 0,0 1 0,-2 2 0,2-4 0,-1 0 0,1-1 0,-1 1 0,1 0 0,-1-1 0,1 1 0,-1-1 0,1 1 0,-1-1 0,1 0 0,-1 0 0,1-1 0,-1 1 0,1 0 0,-1-1 0,1 0 0,-1 1 0,-2-3 0,-9 1 0,-56-4 0,49 5 0,1 0 0,-1-2 0,-27-6 0,48 9 0,-1 0 0,1 0 0,0 0 0,0 0 0,-1 0 0,1-1 0,0 1 0,0 0 0,0 0 0,-1 0 0,1 0 0,0 0 0,0-1 0,0 1 0,-1 0 0,1 0 0,0-1 0,0 1 0,0 0 0,0 0 0,0 0 0,-1-1 0,1 1 0,0 0 0,0 0 0,0-1 0,0 1 0,0 0 0,0-1 0,0 1 0,0 0 0,0 0 0,0-1 0,0 1 0,0 0 0,0 0 0,0-1 0,0 1 0,1 0 0,-1 0 0,0-1 0,0 1 0,0 0 0,0 0 0,0-1 0,0 1 0,1 0 0,-1 0 0,0 0 0,0-1 0,0 1 0,1 0 0,-1 0 0,0 0 0,0 0 0,1 0 0,-1-1 0,0 1 0,14-10 0,-12 9 0,0 0 0,0-1 0,0 1 0,0 0 0,0 1 0,0-1 0,0 0 0,1 0 0,-1 1 0,0 0 0,1-1 0,-1 1 0,0 0 0,1 0 0,-1 0 0,0 0 0,1 1 0,-1-1 0,0 1 0,0-1 0,1 1 0,-1 0 0,3 1 0,0 2 0,-1-1 0,0 1 0,0-1 0,0 1 0,0 0 0,-1 1 0,1-1 0,3 8 0,-7-12 0,1 0 0,-1 0 0,0 0 0,0-1 0,0 1 0,0 0 0,0 0 0,0 0 0,0 0 0,0-1 0,0 1 0,0 0 0,0 0 0,0 0 0,1 0 0,-1 0 0,0-1 0,0 1 0,0 0 0,0 0 0,0 0 0,1 0 0,-1 0 0,0 0 0,0 0 0,0 0 0,0 0 0,1 0 0,-1 0 0,0 0 0,0-1 0,0 1 0,0 0 0,1 0 0,-1 0 0,0 0 0,0 0 0,0 1 0,1-1 0,-1 0 0,0 0 0,0 0 0,0 0 0,0 0 0,1 0 0,-1 0 0,0 0 0,0 0 0,0 0 0,0 0 0,0 1 0,1-1 0,-1 0 0,-2-18 0,2 15 0,-1 1 0,0 0 0,1-1 0,-1 1 0,0 0 0,-1 0 0,1 0 0,0 0 0,0 0 0,-1 0 0,1 0 0,-1 1 0,0-1 0,1 0 0,-1 1 0,0-1 0,0 1 0,0 0 0,0 0 0,0-1 0,-1 1 0,1 1 0,0-1 0,0 0 0,-1 0 0,1 1 0,0 0 0,-1-1 0,1 1 0,0 0 0,-1 0 0,1 0 0,0 0 0,-1 1 0,1-1 0,-1 1 0,1-1 0,0 1 0,0 0 0,0 0 0,-1 0 0,1 0 0,-4 3 0,2-2 0,0 0 0,1 1 0,-1-1 0,0 1 0,1 0 0,-1 0 0,1 0 0,0 0 0,0 1 0,0 0 0,1-1 0,-1 1 0,1 0 0,0 0 0,0 0 0,0 0 0,1 1 0,-1-1 0,1 0 0,0 1 0,0-1 0,0 10 0,1-13 0,0 0 0,0 1 0,1-1 0,-1 0 0,0 1 0,0-1 0,1 0 0,-1 0 0,1 1 0,-1-1 0,1 0 0,0 0 0,-1 0 0,1 0 0,0 0 0,0 0 0,0 0 0,0 0 0,0 0 0,0 0 0,0 0 0,0 0 0,0-1 0,0 1 0,1 0 0,1 0 0,-1-1 0,0 1 0,1-1 0,-1 0 0,1 0 0,-1 0 0,0 0 0,1 0 0,-1 0 0,1-1 0,-1 1 0,5-2 0,-2 0 0,1 0 0,-1-1 0,0 1 0,0-1 0,0 0 0,0 0 0,0-1 0,-1 1 0,1-1 0,-1 0 0,4-5 0,-6 6 0,0 0 0,-1 0 0,1 0 0,-1 0 0,0 0 0,1 0 0,-2 0 0,1 0 0,0 0 0,-1-1 0,1 1 0,-1 0 0,0 0 0,0-1 0,0 1 0,0 0 0,-1-1 0,1 1 0,-1 0 0,0 0 0,0 0 0,0 0 0,-3-6 0,2 7 0,1 0 0,-1 1 0,0-1 0,0 1 0,1-1 0,-1 1 0,0 0 0,0 0 0,0-1 0,0 1 0,0 1 0,-1-1 0,1 0 0,0 0 0,0 1 0,0-1 0,-1 1 0,1 0 0,0 0 0,-1 0 0,1 0 0,0 0 0,-1 0 0,1 1 0,0-1 0,0 1 0,-1-1 0,1 1 0,0 0 0,0 0 0,0 0 0,0 0 0,0 0 0,0 1 0,-2 1 0,-3 2 0,2-1 0,-1 1 0,0 0 0,1 1 0,0-1 0,0 1 0,1 0 0,0 0 0,0 0 0,-4 8 0,7-12 0,0 0 0,0 0 0,0 0 0,0 0 0,0 0 0,0 0 0,1 0 0,-1 1 0,1-1 0,-1 0 0,1 0 0,0 0 0,0 1 0,0-1 0,0 0 0,0 0 0,0 1 0,1-1 0,-1 0 0,1 0 0,0 0 0,0 0 0,-1 0 0,1 0 0,0 0 0,1 0 0,-1 0 0,0 0 0,1 0 0,-1 0 0,1-1 0,-1 1 0,1-1 0,0 1 0,-1-1 0,1 0 0,0 0 0,2 2 0,10 2 0,-1 0 0,1-1 0,0-1 0,0 0 0,1-1 0,-1 0 0,0-1 0,1-1 0,20-1 0,-15-1 0,0-1 0,-1 0 0,1-1 0,-1-1 0,0-1 0,23-10 0,-28 7 0,-16 5 0,-23 9 0,19-2 0,0 1 0,0-1 0,0 1 0,1 0 0,-1 1 0,1-1 0,0 1 0,1 0 0,-1 0 0,1 1 0,0 0 0,-6 9 0,9-13 0,0 0 0,1 0 0,-1-1 0,0 1 0,1 0 0,-1 0 0,1 0 0,0 0 0,-1 0 0,1 0 0,0 0 0,0 0 0,0 0 0,1 0 0,-1 0 0,0-1 0,1 1 0,-1 0 0,2 3 0,0-3 0,-1 0 0,1 0 0,0-1 0,0 1 0,-1 0 0,1 0 0,1-1 0,-1 0 0,0 1 0,0-1 0,1 0 0,-1 0 0,0 0 0,1 0 0,-1 0 0,1-1 0,-1 1 0,1-1 0,2 0 0,3 1 0,-1-1 0,1 0 0,0 0 0,-1-1 0,1 0 0,-1 0 0,1-1 0,-1 0 0,0-1 0,0 1 0,0-1 0,0-1 0,0 1 0,10-8 0,-12 7 0,0 1 0,0-1 0,-1 0 0,1 0 0,-1 0 0,0 0 0,0-1 0,0 0 0,-1 1 0,0-1 0,0-1 0,0 1 0,-1 0 0,1-1 0,-1 1 0,-1-1 0,1 0 0,-1 0 0,1-8 0,-2 12 0,0-1 0,0 0 0,0 1 0,0-1 0,-1 1 0,1-1 0,-1 1 0,0 0 0,0-1 0,0 1 0,0-1 0,0 1 0,0 0 0,-1 0 0,1 0 0,-1 0 0,1 0 0,-1 0 0,0 0 0,0 0 0,-2-1 0,0 1 0,0-1 0,0 1 0,0 0 0,-1 1 0,1-1 0,0 1 0,-1 0 0,1 0 0,-1 0 0,1 0 0,-7 1 0,5-1 0,0 1 0,-1 0 0,1 1 0,0 0 0,0 0 0,0 0 0,0 0 0,0 1 0,1 0 0,-1 0 0,0 1 0,1 0 0,-1 0 0,1 0 0,0 0 0,0 1 0,0 0 0,-5 6 0,8-8 0,0 1 0,0-1 0,1 1 0,-1-1 0,1 1 0,0 0 0,0 0 0,0-1 0,0 1 0,0 0 0,1 0 0,-1 0 0,1 0 0,-1 0 0,1 0 0,0 0 0,1 0 0,-1 0 0,0 0 0,1 0 0,0 0 0,1 5 0,-2-8 0,1 0 0,-1 0 0,0 0 0,0 1 0,0-1 0,0 0 0,0 0 0,0 0 0,1 0 0,-1 0 0,0 0 0,0 0 0,0 1 0,0-1 0,1 0 0,-1 0 0,0 0 0,0 0 0,0 0 0,0 0 0,1 0 0,-1 0 0,0 0 0,0 0 0,0 0 0,1 0 0,-1 0 0,0 0 0,0 0 0,0 0 0,0 0 0,1 0 0,-1 0 0,0 0 0,0 0 0,0 0 0,0-1 0,1 1 0,-1 0 0,0 0 0,0 0 0,0 0 0,0 0 0,0 0 0,1-1 0,-1 1 0,0 0 0,0 0 0,6-14 0,1-15 0,-7 21 0,-1 0 0,1 1 0,-1-1 0,0 0 0,-1 1 0,0-1 0,0 1 0,-1 0 0,-5-13 0,6 17 0,1 0 0,-1-1 0,0 1 0,0 0 0,0 1 0,0-1 0,-1 0 0,1 1 0,-1-1 0,1 1 0,-1 0 0,0 0 0,0 0 0,0 0 0,0 0 0,0 1 0,-1-1 0,1 1 0,0 0 0,-1 0 0,1 0 0,-1 0 0,-5 0 0,7 1 0,0 0 0,0 1 0,0-1 0,0 1 0,0-1 0,0 1 0,0-1 0,1 1 0,-1 0 0,0 0 0,0 0 0,1 0 0,-1 0 0,0 0 0,1 1 0,-1-1 0,1 0 0,-1 1 0,1 0 0,0-1 0,0 1 0,0-1 0,0 1 0,0 0 0,0 0 0,0 0 0,0 0 0,1 0 0,-1-1 0,1 1 0,0 0 0,-1 4 0,1-4 0,-1 1 0,1 0 0,0-1 0,0 1 0,1 0 0,-1-1 0,0 1 0,1 0 0,-1-1 0,1 1 0,0-1 0,0 1 0,0-1 0,0 1 0,1-1 0,-1 0 0,1 1 0,-1-1 0,1 0 0,0 0 0,0 0 0,0-1 0,0 1 0,4 3 0,2-2 0,0 0 0,1 0 0,-1-1 0,1 0 0,-1-1 0,1 1 0,-1-2 0,1 1 0,0-1 0,0-1 0,-1 1 0,12-4 0,-14 4 0,0-2 0,1 1 0,-1 0 0,0-1 0,0 0 0,0-1 0,-1 1 0,1-1 0,-1 0 0,1-1 0,-1 1 0,0-1 0,0 0 0,-1 0 0,1-1 0,-1 1 0,6-9 0,-10 12 0,1 0 0,0 0 0,-1 0 0,1 0 0,-1 0 0,0-1 0,1 1 0,-1 0 0,0 0 0,0-1 0,0 1 0,0 0 0,0 0 0,0-1 0,0 1 0,0 0 0,-1 0 0,1 0 0,0-1 0,-1 1 0,1 0 0,-1 0 0,1 0 0,-1 0 0,0 0 0,1 0 0,-1 0 0,0 0 0,0 0 0,0 0 0,1 0 0,-1 0 0,0 0 0,0 1 0,0-1 0,-1 0 0,1 1 0,0-1 0,0 1 0,0-1 0,0 1 0,0 0 0,-1-1 0,-1 1 0,-5-3 0,0 1 0,-1 0 0,1 1 0,-1 0 0,-10 0 0,-19 2 0,0 2 0,0 1 0,1 3 0,0 0 0,0 3 0,1 1 0,0 1 0,0 2 0,-56 32 0,90-45 0,0 0 0,0 0 0,0 0 0,1 0 0,-1 0 0,0 1 0,0-1 0,0 1 0,1-1 0,-1 1 0,1 0 0,0-1 0,-1 1 0,1 0 0,0 0 0,0 0 0,0 0 0,0 0 0,-1 3 0,2-3 0,1-1 0,0 0 0,-1 0 0,1 0 0,-1 0 0,1 0 0,0-1 0,0 1 0,0 0 0,-1 0 0,1 0 0,0-1 0,0 1 0,0 0 0,0-1 0,0 1 0,0-1 0,0 1 0,1-1 0,-1 1 0,0-1 0,0 0 0,0 0 0,3 1 0,8 1 0,1-1 0,0 0 0,-1 0 0,1-1 0,14-3 0,-15 1 0,0-1 0,0 0 0,-1-1 0,1-1 0,-1 0 0,0 0 0,-1-1 0,1-1 0,-1 0 0,0 0 0,-1-1 0,11-10 0,-24 57 0,2-34 0,1 0 0,0 0 0,1 0 0,-1 0 0,1 0 0,0 0 0,0 0 0,1 0 0,-1 0 0,1 0 0,0 0 0,1 0 0,1 5 0,-1-8 0,-1 0 0,1 1 0,0-1 0,0 0 0,0 0 0,0-1 0,0 1 0,0 0 0,1-1 0,-1 1 0,0-1 0,1 0 0,-1 0 0,1 0 0,-1 0 0,1 0 0,0 0 0,-1-1 0,1 0 0,0 1 0,0-1 0,-1 0 0,1 0 0,0 0 0,0-1 0,3 0 0,8 0 0,0-2 0,0 0 0,-1 0 0,24-10 0,-32 12 0,-1-1 0,1 0 0,-1 0 0,1 0 0,-1-1 0,0 1 0,0-1 0,0 0 0,0 0 0,-1-1 0,1 1 0,-1-1 0,0 0 0,0 0 0,0 0 0,3-6 0,-5 9 0,-1 1 0,0-1 0,0 1 0,0-1 0,0 1 0,0-1 0,0 1 0,0-1 0,0 0 0,0 1 0,0-1 0,0 1 0,0-1 0,0 1 0,0-1 0,0 1 0,0-1 0,-1 1 0,1-1 0,0 1 0,0-1 0,-1 1 0,1 0 0,0-1 0,-1 1 0,1-1 0,0 1 0,-1 0 0,1-1 0,0 1 0,-1 0 0,1-1 0,-1 1 0,1 0 0,-1 0 0,1-1 0,-1 1 0,1 0 0,-1 0 0,1 0 0,-1 0 0,1 0 0,-2-1 0,-25 2 0,15 1 0,1 1 0,-1 1 0,0 0 0,-16 9 0,25-12 0,0 0 0,0 0 0,0 0 0,1 1 0,-1-1 0,1 1 0,-1 0 0,1 0 0,-1 0 0,1 0 0,0 0 0,0 0 0,0 1 0,0-1 0,0 1 0,1-1 0,-1 1 0,1 0 0,0 0 0,-1-1 0,1 1 0,0 0 0,0 4 0,1-7 0,0 1 0,1 0 0,-1 0 0,0-1 0,0 1 0,1 0 0,-1-1 0,1 1 0,-1 0 0,0-1 0,1 1 0,-1-1 0,1 1 0,0 0 0,-1-1 0,1 1 0,-1-1 0,1 0 0,0 1 0,-1-1 0,1 1 0,0-1 0,0 0 0,-1 0 0,1 1 0,0-1 0,0 0 0,-1 0 0,1 0 0,0 0 0,0 0 0,-1 0 0,1 0 0,0 0 0,0 0 0,-1 0 0,1-1 0,1 1 0,29-9 0,-26 6 0,1 0 0,-1-1 0,0 0 0,0 0 0,0 0 0,-1 0 0,1-1 0,-1 1 0,0-1 0,-1 0 0,1-1 0,-1 1 0,0-1 0,0 1 0,3-11 0,-2 5 0,-1-1 0,0 0 0,0 0 0,-2 0 0,1 0 0,-1 0 0,-1-15 0,0 24 0,-1 0 0,1 0 0,0 0 0,-1 0 0,1 0 0,-1 0 0,0 0 0,0 0 0,0 0 0,-1 0 0,1 0 0,-1 1 0,1-1 0,-4-4 0,3 5 0,0 1 0,1 0 0,-1 0 0,0-1 0,0 1 0,0 0 0,0 1 0,0-1 0,0 0 0,0 0 0,0 1 0,0-1 0,0 1 0,0 0 0,0 0 0,-4 0 0,-2 0 0,1 2 0,0-1 0,-1 1 0,1 0 0,0 1 0,0-1 0,0 1 0,1 1 0,-1-1 0,-10 9 0,-4 3 0,2 1 0,0 0 0,-23 26 0,35-33 0,0-1 0,0 1 0,1 1 0,0-1 0,0 1 0,1 0 0,1 1 0,0-1 0,-6 22 0,10-30 0,-1 1 0,1 0 0,0 0 0,0-1 0,0 1 0,0 0 0,1 0 0,-1-1 0,1 1 0,-1 0 0,1-1 0,0 1 0,0 0 0,0-1 0,1 1 0,-1-1 0,1 0 0,-1 1 0,1-1 0,0 0 0,-1 0 0,1 0 0,0 0 0,0 0 0,1-1 0,-1 1 0,0-1 0,1 1 0,-1-1 0,1 0 0,-1 0 0,1 0 0,-1 0 0,1 0 0,5 0 0,11 3 0,0 0 0,0-2 0,0 0 0,20-1 0,-24-1 0,27 2 0,93-1 0,-123-2 0,1 0 0,-1-1 0,0 0 0,0-1 0,0 0 0,0-1 0,0 0 0,12-7 0,-21 10 0,0-1 0,0 1 0,0-1 0,0 0 0,-1 1 0,1-1 0,-1 0 0,0-1 0,1 1 0,-1 0 0,0-1 0,0 1 0,0-1 0,-1 0 0,1 1 0,-1-1 0,1 0 0,-1 0 0,0 0 0,0 0 0,0 0 0,-1 0 0,1 0 0,-1-1 0,0 1 0,1 0 0,-1 0 0,-1 0 0,1-1 0,0 1 0,-1 0 0,0 0 0,1 0 0,-1 0 0,-1 0 0,0-3 0,-2-1 0,0 1 0,-1-1 0,1 1 0,-1 0 0,0 0 0,0 1 0,-1-1 0,0 1 0,0 1 0,0-1 0,-1 1 0,1 0 0,-15-6 0,2 3 0,-1 1 0,0 1 0,0 1 0,-1 1 0,1 0 0,-1 2 0,1 0 0,-1 2 0,0 0 0,1 1 0,-26 6 0,35-6 0,0 1 0,1 1 0,-1 0 0,1 0 0,-1 1 0,2 0 0,-1 1 0,0 0 0,-15 14 0,20-15 0,0 0 0,0 1 0,1 0 0,-1 0 0,1 0 0,0 0 0,1 1 0,0-1 0,0 1 0,0 0 0,1 0 0,0 0 0,0 1 0,1-1 0,-2 15 0,3-20 0,0 1 0,0 0 0,0-1 0,0 1 0,0-1 0,0 1 0,1-1 0,0 1 0,-1-1 0,1 1 0,0-1 0,0 0 0,0 1 0,0-1 0,0 0 0,1 0 0,-1 0 0,1 0 0,0 0 0,-1 0 0,4 3 0,-1-3 0,0 0 0,-1 0 0,1 0 0,0-1 0,0 1 0,0-1 0,0 0 0,0 0 0,0-1 0,0 1 0,0-1 0,6 0 0,2 0 0,-1-1 0,0-1 0,1 0 0,-1 0 0,0-1 0,0-1 0,0 0 0,0 0 0,10-6 0,30-29 0,-47 36 0,-1 0 0,0 0 0,-1-1 0,1 1 0,0-1 0,-1 1 0,0-1 0,0 0 0,0 0 0,0 0 0,-1 0 0,2-6 0,-3 8 0,0 0 0,0 1 0,0-1 0,0 0 0,-1 1 0,1-1 0,-1 1 0,1-1 0,-1 0 0,1 1 0,-1-1 0,0 1 0,0 0 0,0-1 0,0 1 0,0 0 0,0-1 0,0 1 0,0 0 0,-1 0 0,1 0 0,0 0 0,-1 0 0,1 0 0,-1 0 0,1 1 0,-1-1 0,1 0 0,-1 1 0,1-1 0,-4 0 0,-57-11 0,56 12 0,-20-3 0,0 2 0,0 0 0,-47 7 0,60-5 0,1 2 0,-1-1 0,1 2 0,0-1 0,0 2 0,0 0 0,0 0 0,1 1 0,-20 13 0,30-18 0,-1 0 0,1 0 0,0 0 0,-1 1 0,1-1 0,0 0 0,0 1 0,0-1 0,0 0 0,0 1 0,0-1 0,0 1 0,-1 2 0,2-4 0,0 1 0,0-1 0,0 1 0,0-1 0,1 1 0,-1-1 0,0 0 0,0 1 0,0-1 0,0 1 0,0-1 0,1 0 0,-1 1 0,0-1 0,0 1 0,1-1 0,-1 0 0,0 1 0,1-1 0,-1 0 0,0 0 0,1 1 0,-1-1 0,0 0 0,1 0 0,-1 1 0,1-1 0,-1 0 0,0 0 0,1 0 0,0 0 0,5 2 0,-1-2 0,1 1 0,0 0 0,0-1 0,0 0 0,8-2 0,11-1 0,0-2 0,0 0 0,39-15 0,-55 17 0,0-1 0,-1 0 0,1 0 0,-1 0 0,1-1 0,-1 0 0,-1-1 0,1 0 0,-1 0 0,0-1 0,0 0 0,8-12 0,-57 68 0,36-39 0,0 0 0,1 1 0,1 0 0,0 0 0,0 0 0,1 0 0,0 0 0,-2 23 0,5-31 0,0 0 0,0 0 0,0 0 0,0 0 0,1 0 0,-1 0 0,1 0 0,-1 0 0,1 0 0,0 0 0,1-1 0,-1 1 0,0 0 0,1-1 0,-1 1 0,1-1 0,0 1 0,0-1 0,0 0 0,0 0 0,0 0 0,1 0 0,-1 0 0,1 0 0,-1 0 0,1-1 0,-1 1 0,1-1 0,0 0 0,0 0 0,0 0 0,0 0 0,-1-1 0,1 1 0,0-1 0,0 0 0,0 1 0,6-2 0,4 1 0,0 0 0,0-2 0,0 1 0,0-2 0,0 0 0,-1 0 0,1-1 0,-1-1 0,0 0 0,-1 0 0,1-1 0,-1-1 0,0 0 0,0 0 0,-1-1 0,14-14 0,-17 15 0,0 0 0,0-1 0,-1 1 0,0-2 0,0 1 0,-1 0 0,0-1 0,-1 0 0,0 0 0,0-1 0,-1 1 0,0-1 0,-1 0 0,0 0 0,0 1 0,-1-1 0,0-1 0,-1 1 0,0 0 0,-1 0 0,-3-19 0,4 27 0,-1-1 0,1 0 0,-1 1 0,0-1 0,0 1 0,0-1 0,0 1 0,0-1 0,0 1 0,-1 0 0,1-1 0,-1 1 0,1 0 0,-1 0 0,0 0 0,0 0 0,0 1 0,0-1 0,0 0 0,-1 1 0,1-1 0,0 1 0,-1 0 0,1 0 0,-1 0 0,1 0 0,-1 0 0,0 1 0,1-1 0,-1 1 0,1 0 0,-1-1 0,0 1 0,0 0 0,1 1 0,-1-1 0,0 0 0,-3 2 0,-1 0 0,1 0 0,-1 0 0,1 1 0,0 0 0,-1 0 0,1 1 0,1 0 0,-1 0 0,0 0 0,1 1 0,0 0 0,0 0 0,-7 9 0,3-1 0,1 0 0,1 1 0,0 0 0,0 0 0,1 1 0,1 0 0,1 0 0,0 0 0,1 0 0,0 1 0,0 27 0,3-42 0,0-1 0,0 1 0,0 0 0,-1-1 0,1 1 0,0 0 0,0-1 0,0 1 0,0 0 0,1-1 0,-1 1 0,0 0 0,0-1 0,0 1 0,0-1 0,1 1 0,-1 0 0,0-1 0,1 1 0,-1-1 0,0 1 0,1 0 0,-1-1 0,1 1 0,-1-1 0,1 1 0,-1-1 0,1 0 0,-1 1 0,1-1 0,-1 1 0,1-1 0,-1 0 0,1 0 0,0 1 0,-1-1 0,1 0 0,0 0 0,-1 0 0,1 0 0,0 0 0,-1 0 0,1 0 0,0 0 0,-1 0 0,1 0 0,0 0 0,-1 0 0,1 0 0,0 0 0,-1-1 0,1 1 0,0 0 0,-1 0 0,1-1 0,-1 1 0,1 0 0,-1-1 0,1 1 0,-1-1 0,1 1 0,-1-1 0,1 1 0,-1-1 0,1 1 0,-1-1 0,0 1 0,1-1 0,-1 0 0,5-4 0,-1 0 0,1-1 0,-2 1 0,1-1 0,5-10 0,-3-1 0,0-1 0,-2 0 0,0-1 0,2-21 0,-5 34 0,-1 0 0,1 0 0,-1-1 0,0 1 0,0 0 0,-1 0 0,0 0 0,0 0 0,-1 0 0,1 0 0,-1 0 0,0 0 0,-1 0 0,0 1 0,-6-11 0,8 15 0,1 0 0,-1 1 0,0-1 0,0 0 0,0 1 0,0-1 0,0 1 0,1 0 0,-1-1 0,0 1 0,0-1 0,0 1 0,0 0 0,0 0 0,0 0 0,0 0 0,0 0 0,0 0 0,0 0 0,0 0 0,0 0 0,0 0 0,0 0 0,0 0 0,0 1 0,0-1 0,0 0 0,0 1 0,0-1 0,0 1 0,0-1 0,0 1 0,-1 0 0,-32 31 0,7-7 0,26-25 0,0 1 0,-1 0 0,1 0 0,-1-1 0,1 1 0,-1-1 0,0 0 0,1 1 0,-1-1 0,1 0 0,-1 0 0,0 0 0,1 0 0,-1 0 0,1 0 0,-1 0 0,0-1 0,1 1 0,-1-1 0,1 1 0,-1-1 0,1 0 0,-1 1 0,1-1 0,0 0 0,-1 0 0,1 0 0,0 0 0,0 0 0,-1 0 0,1 0 0,0 0 0,0-1 0,-1-1 0,1 2 0,0-1 0,0 1 0,-1-1 0,1 1 0,-1 0 0,1 0 0,-1-1 0,1 1 0,-1 0 0,0 0 0,0 0 0,1 1 0,-1-1 0,0 0 0,0 1 0,0-1 0,0 1 0,0 0 0,0-1 0,0 1 0,0 0 0,0 0 0,-2 1 0,2-1 0,1 0 0,0 0 0,-1 0 0,1 0 0,0 1 0,0-1 0,-1 1 0,1-1 0,0 1 0,0-1 0,0 1 0,0 0 0,0-1 0,-1 1 0,1 0 0,0 0 0,1 0 0,-1 0 0,0 0 0,0 0 0,0 0 0,1 0 0,-1 0 0,0 0 0,1 1 0,-1-1 0,1 0 0,-1 0 0,1 1 0,0-1 0,-1 0 0,1 0 0,0 1 0,0-1 0,0 0 0,0 1 0,0-1 0,0 0 0,1 1 0,-1-1 0,0 0 0,1 0 0,0 3 0,0-1 0,1 0 0,0 1 0,-1-1 0,1 0 0,1 0 0,-1 0 0,0 0 0,1-1 0,-1 1 0,1-1 0,0 1 0,0-1 0,0 0 0,0 0 0,4 2 0,32 6 0,-33-9 0,0 0 0,0 1 0,0 0 0,0 0 0,10 4 0,-15-5 0,1 1 0,0-1 0,-1 0 0,1 0 0,-1 1 0,0-1 0,1 1 0,-1-1 0,0 1 0,0 0 0,0 0 0,0-1 0,0 1 0,0 0 0,-1 0 0,1 0 0,-1 0 0,1 0 0,-1 0 0,0 0 0,1 4 0,-2-5-44,1 1 0,0 0 0,0 0 0,0 0 0,0-1 0,0 1 0,0 0 0,1 0 0,-1 0 0,1-1 0,-1 1 0,1 0 0,0-1 0,-1 1 0,1 0 0,0-1 0,0 1 0,0-1-1,0 1 1,1-1 0,-1 0 0,0 1 0,0-1 0,1 0 0,-1 0 0,1 0 0,-1 0 0,1 0 0,-1 0 0,4 1 0,13-1-6782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45:18.46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1 0 24575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45:27.48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45:43.3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45:45.03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45:46.95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1 0 24575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45:49.32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6:45:52.02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7:22:37.68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15342 1 24575,'-2'143'0,"5"161"0,21-127 0,-8-73 0,1-8 0,-8-54 0,5 70 0,26 234 0,-22-234 0,6 190 0,-22-157 0,-7 152 0,2-278 0,0 0 0,-2 0 0,-1 0 0,0 0 0,-14 28 0,-7 21 0,-77 178 0,94-226 0,0 1 0,-2-2 0,-1 0 0,0 0 0,-1-2 0,-1 1 0,-33 28 0,-281 255 0,259-235 0,-13 3 0,-2-3 0,-186 106 0,265-168 0,-40 23 0,15-10 0,0 1 0,2 2 0,-42 36 0,33-23 0,-1-1 0,-2-2 0,0-2 0,-67 34 0,-214 113 0,290-159 0,-2-2 0,0 0 0,-1-3 0,-52 11 0,83-21 0,-16 6 0,1 0 0,0 1 0,0 1 0,-19 12 0,-36 17 0,-208 93 0,237-104 0,-53 44 0,19-13 0,-34 31 0,82-61 0,-2-2 0,-64 39 0,33-26 0,-90 72 0,13-8 0,82-58 0,3 2 0,-79 85 0,74-66 0,38-38 0,-2-2 0,-1 0 0,-40 29 0,46-39 0,0 1 0,1 0 0,1 1 0,0 1 0,-14 21 0,-70 113 0,51-72 0,17-29 0,-55 77 0,70-104 0,3-4 0,0-1 0,-2-1 0,-34 31 0,-169 141 0,116-103 0,38-35 0,-75 54 0,-25 21 0,167-128 0,-32 29 0,-1-1 0,-55 36 0,11-16 0,2 4 0,-94 82 0,96-60 0,2 2 0,-63 91 0,37-45 0,-27 37 0,-122 205 0,163-241 0,49-76 0,3 2 0,-32 63 0,38-67 0,-2-1 0,-2-2 0,-1 0 0,-63 63 0,87-98 0,-60 58 0,-2-4 0,-2-2 0,-127 79 0,-154 109 0,277-195 0,48-35 0,1 0 0,0 2 0,2 1 0,0 1 0,-31 37 0,22-18 0,-1-2 0,-2 0 0,-2-3 0,-1-1 0,-2-2 0,-65 41 0,10-8 0,-88 77 0,169-131 0,0-2 0,0 0 0,-1 0 0,0-1 0,-1-1 0,1-1 0,-28 8 0,-120 17 0,86-19 0,-22 8 0,22-4 0,-1-4 0,-120 5 0,-3346-19 0,3489 5 0,-104 19 0,68-7 0,81-13 0,1 1 0,-1 0 0,0 1 0,1 0 0,-1 0 0,1 1 0,0 1 0,1-1 0,-1 1 0,1 0 0,1 1 0,-1 0 0,1 0 0,-8 10 0,-11 16 0,1 2 0,-21 38 0,41-64 0,-8 11 0,-14 29 0,-3-1 0,-2-2 0,-2-1 0,-72 73 0,-37 21 0,-48 42 0,158-153 0,-1-3 0,-1 0 0,-1-3 0,-47 23 0,12-9 0,-89 62 0,-31 18 0,111-64 0,65-41 0,0 0 0,-1-1 0,0-1 0,-33 15 0,10-10 0,0 3 0,-61 36 0,-17 8 0,-43 27 0,128-70 19,-43 20-1,55-30-218,0 1 0,0 1-1,1 2 1,1-1 0,0 2-1,-26 23 1,20-9-6626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19:52:07.3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78 0 24575,'0'7'0,"0"8"0,-7 8 0,-2 7 0,1 5 0,1 2 0,3 2 0,1 1 0,1-1 0,-5 0 0,-1 0 0,0 0 0,2-1 0,1 0 0,3 0 0,1 0 0,0-6-8191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19:52:08.9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 1 24575,'-1'0'0,"-1"0"0,1 1 0,0-1 0,0 1 0,-1-1 0,1 1 0,0 0 0,0-1 0,0 1 0,0 0 0,0 0 0,0 0 0,0 0 0,0 0 0,0 0 0,0 0 0,0 0 0,0 0 0,1 0 0,-1 0 0,0 1 0,1-1 0,-1 0 0,1 0 0,0 1 0,-1-1 0,1 2 0,-8 41 0,7-40 0,-2 38 0,2 1 0,1 0 0,3-1 0,1 1 0,12 50 0,-8-43-455,-3 1 0,-1 75 0,-5-94-6371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19:52:18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41 253 24575,'-3'69'0,"-13"79"0,-2 17 0,16-92 0,1-57 0,2-44 0,0-288 0,-1 339 0,-2 7 0,2 0 0,2 1 0,0-1 0,2 0 0,13 47 0,-17-77 0,0 0 0,0 0 0,1 0 0,-1-1 0,0 1 0,0 0 0,0 0 0,0 0 0,0-1 0,1 1 0,-1 0 0,0 0 0,0 0 0,0 0 0,1 0 0,-1-1 0,0 1 0,0 0 0,1 0 0,-1 0 0,0 0 0,0 0 0,1 0 0,-1 0 0,0 0 0,0 0 0,1 0 0,-1 0 0,0 0 0,0 0 0,1 0 0,-1 0 0,0 0 0,0 0 0,1 0 0,-1 0 0,0 0 0,0 0 0,0 1 0,1-1 0,-1 0 0,0 0 0,0 0 0,0 0 0,1 1 0,-1-1 0,0 0 0,0 0 0,0 0 0,0 0 0,0 1 0,1-1 0,-1 0 0,4-26 0,-2-214 0,-3 180 0,53 207 0,-23 44 0,-22-131 0,19 83 0,-8-101 0,-18-41 0,1-1 0,-1 0 0,0 1 0,0-1 0,0 0 0,0 0 0,1 1 0,-1-1 0,0 0 0,0 0 0,0 0 0,1 1 0,-1-1 0,0 0 0,0 0 0,1 0 0,-1 0 0,0 1 0,1-1 0,-1 0 0,0 0 0,0 0 0,1 0 0,-1 0 0,0 0 0,1 0 0,-1 0 0,0 0 0,1 0 0,-1 0 0,0 0 0,0 0 0,1 0 0,-1 0 0,0 0 0,1 0 0,-1-1 0,8-21 0,-1-77 0,-9-149 0,-2 89 0,4 133 0,0 49 0,0 48 0,0 94 0,0-596 0,0 764 0,0-689 0,2 481 0,1-41 0,-3 1 0,-20 143 0,20-227 0,0 1 0,0-1 0,0 0 0,0 0 0,0 0 0,0 0 0,0 0 0,-1 0 0,1 0 0,0 1 0,-1-1 0,1 0 0,-1 0 0,1 0 0,-1 0 0,0-1 0,1 1 0,-1 0 0,0 0 0,1 0 0,-2 1 0,-5-23 0,0-42 0,7 42 0,0 12 0,0-1 0,-1 1 0,1-1 0,-2 1 0,0-1 0,0 1 0,0 0 0,-6-12 0,8 21 0,0 0 0,0-1 0,0 1 0,-1 0 0,1 0 0,0 0 0,0-1 0,0 1 0,-1 0 0,1 0 0,0 0 0,0 0 0,-1 0 0,1 0 0,0-1 0,0 1 0,-1 0 0,1 0 0,0 0 0,0 0 0,-1 0 0,1 0 0,0 0 0,-1 0 0,1 0 0,0 0 0,0 0 0,-1 0 0,1 1 0,0-1 0,0 0 0,-1 0 0,1 0 0,0 0 0,0 0 0,-1 0 0,1 1 0,0-1 0,0 0 0,0 0 0,-1 0 0,1 1 0,0-1 0,0 0 0,0 0 0,0 1 0,0-1 0,-1 0 0,1 0 0,0 0 0,0 1 0,0-1 0,0 0 0,0 1 0,-10 18 0,10-18 0,-88 231 0,75-209 0,13-23 0,0 0 0,0 1 0,0-1 0,0 0 0,-1 0 0,1 0 0,0 0 0,0 0 0,0 0 0,-1 1 0,1-1 0,0 0 0,0 0 0,0 0 0,0 0 0,-1 0 0,1 0 0,0 0 0,0 0 0,-1 0 0,1 0 0,0 0 0,0 0 0,0 0 0,-1 0 0,1 0 0,0 0 0,0 0 0,0 0 0,-1 0 0,1 0 0,0-1 0,0 1 0,0 0 0,0 0 0,-1 0 0,1 0 0,0 0 0,0 0 0,0-1 0,0 1 0,0 0 0,-1 0 0,1 0 0,0 0 0,0-1 0,0 1 0,-8-42 0,9-244 0,1 194 0,-3 112 0,1 35 0,0-53 0,0 1 0,0-1 0,1 1 0,-1-1 0,1 1 0,-1-1 0,1 0 0,0 1 0,0-1 0,0 0 0,0 0 0,0 1 0,1-1 0,-1 0 0,1 0 0,1 2 0,-2-4 0,0-1 0,0 1 0,0 0 0,0-1 0,1 1 0,-2-1 0,1 1 0,0-1 0,0 0 0,0 1 0,0-1 0,0 0 0,0 0 0,-1 1 0,1-1 0,0 0 0,-1 0 0,1 0 0,0 0 0,-1 0 0,1 0 0,-1 0 0,0 0 0,1 0 0,-1-2 0,3-1 0,-2 2 0,0-1 0,1 1 0,-1-1 0,1 1 0,0 0 0,0 0 0,0-1 0,0 1 0,0 1 0,0-1 0,1 0 0,3-2 0,-5 4 0,0 0 0,-1 0 0,1-1 0,0 1 0,0 0 0,-1 0 0,1 0 0,0 0 0,-1 0 0,1 1 0,0-1 0,0 0 0,-1 0 0,1 0 0,0 1 0,-1-1 0,1 0 0,-1 1 0,1-1 0,0 0 0,0 2 0,15 22 0,-3 12 0,-1 2 0,-2-1 0,-2 2 0,5 60 0,-7-52 0,28 361 0,-38-975 0,4 22 0,-3 520 0,-4 45 0,-6 47 0,0 111 0,10 189 0,4-290 0,0-155 0,-3-99 0,2 176 0,0 1 0,0-1 0,0 0 0,0 0 0,0 1 0,0-1 0,0 0 0,0 0 0,0 1 0,0-1 0,-1 0 0,1 1 0,0-1 0,0 0 0,-1 0 0,1 1 0,0-1 0,-1 0 0,1 1 0,-1-1 0,1 1 0,-1-1 0,1 1 0,-2-2 0,-7 16 0,-3 32 0,8-14 0,0 7 0,4-39 0,0 0 0,0 0 0,0 0 0,0 0 0,-1 0 0,1 0 0,0 0 0,0-1 0,0 1 0,0 0 0,0 0 0,0 0 0,0 0 0,0 0 0,0 0 0,0 0 0,0 0 0,0 0 0,0 0 0,0 0 0,0 0 0,-1 0 0,1 0 0,0 1 0,0-26 0,1-78-1365,-1 91-5461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3:45:33.94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31 24575,'0'-13'0,"6"-4"0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3:45:38.50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8T13:45:38.97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0358438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0003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9838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5935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860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8512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3600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6722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36218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7465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6116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2662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4703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2111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50843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1266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432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1575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2525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6972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571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1405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ubTitle" idx="1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/>
          <p:nvPr/>
        </p:nvSpPr>
        <p:spPr>
          <a:xfrm>
            <a:off x="3179985" y="3"/>
            <a:ext cx="15108555" cy="10287000"/>
          </a:xfrm>
          <a:custGeom>
            <a:avLst/>
            <a:gdLst/>
            <a:ahLst/>
            <a:cxnLst/>
            <a:rect l="l" t="t" r="r" b="b"/>
            <a:pathLst>
              <a:path w="15108555" h="10287000" extrusionOk="0">
                <a:moveTo>
                  <a:pt x="0" y="10286999"/>
                </a:moveTo>
                <a:lnTo>
                  <a:pt x="15108012" y="10286999"/>
                </a:lnTo>
                <a:lnTo>
                  <a:pt x="15108012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5E6C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5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>
            <a:spLocks noGrp="1"/>
          </p:cNvSpPr>
          <p:nvPr>
            <p:ph type="title"/>
          </p:nvPr>
        </p:nvSpPr>
        <p:spPr>
          <a:xfrm>
            <a:off x="7497308" y="1682469"/>
            <a:ext cx="3293383" cy="36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>
                <a:solidFill>
                  <a:srgbClr val="F5E6CA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33F5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7"/>
          <p:cNvSpPr txBox="1">
            <a:spLocks noGrp="1"/>
          </p:cNvSpPr>
          <p:nvPr>
            <p:ph type="title"/>
          </p:nvPr>
        </p:nvSpPr>
        <p:spPr>
          <a:xfrm>
            <a:off x="7497308" y="1682469"/>
            <a:ext cx="3293383" cy="36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>
                <a:solidFill>
                  <a:srgbClr val="F5E6CA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body" idx="1"/>
          </p:nvPr>
        </p:nvSpPr>
        <p:spPr>
          <a:xfrm>
            <a:off x="3393314" y="2836439"/>
            <a:ext cx="11501370" cy="375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800" b="1" i="0">
                <a:solidFill>
                  <a:srgbClr val="333F5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7497308" y="1682469"/>
            <a:ext cx="3293383" cy="36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>
                <a:solidFill>
                  <a:srgbClr val="F5E6CA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1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2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F5E6C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711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7497308" y="1682469"/>
            <a:ext cx="3293383" cy="36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1" i="0" u="none" strike="noStrike" cap="none">
                <a:solidFill>
                  <a:srgbClr val="F5E6CA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3393314" y="2836439"/>
            <a:ext cx="11501370" cy="375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800" b="1" i="0" u="none" strike="noStrike" cap="none">
                <a:solidFill>
                  <a:srgbClr val="333F56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0.png"/><Relationship Id="rId4" Type="http://schemas.openxmlformats.org/officeDocument/2006/relationships/customXml" Target="../ink/ink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6.png"/><Relationship Id="rId18" Type="http://schemas.openxmlformats.org/officeDocument/2006/relationships/customXml" Target="../ink/ink9.xml"/><Relationship Id="rId3" Type="http://schemas.openxmlformats.org/officeDocument/2006/relationships/image" Target="../media/image350.png"/><Relationship Id="rId7" Type="http://schemas.openxmlformats.org/officeDocument/2006/relationships/customXml" Target="../ink/ink4.xml"/><Relationship Id="rId12" Type="http://schemas.openxmlformats.org/officeDocument/2006/relationships/image" Target="../media/image400.png"/><Relationship Id="rId17" Type="http://schemas.openxmlformats.org/officeDocument/2006/relationships/image" Target="../media/image420.png"/><Relationship Id="rId2" Type="http://schemas.openxmlformats.org/officeDocument/2006/relationships/customXml" Target="../ink/ink2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customXml" Target="../ink/ink6.xml"/><Relationship Id="rId5" Type="http://schemas.openxmlformats.org/officeDocument/2006/relationships/image" Target="../media/image360.png"/><Relationship Id="rId15" Type="http://schemas.openxmlformats.org/officeDocument/2006/relationships/image" Target="../media/image410.png"/><Relationship Id="rId10" Type="http://schemas.openxmlformats.org/officeDocument/2006/relationships/image" Target="../media/image390.png"/><Relationship Id="rId19" Type="http://schemas.openxmlformats.org/officeDocument/2006/relationships/customXml" Target="../ink/ink10.xml"/><Relationship Id="rId4" Type="http://schemas.openxmlformats.org/officeDocument/2006/relationships/customXml" Target="../ink/ink3.xml"/><Relationship Id="rId9" Type="http://schemas.openxmlformats.org/officeDocument/2006/relationships/customXml" Target="../ink/ink5.xml"/><Relationship Id="rId14" Type="http://schemas.openxmlformats.org/officeDocument/2006/relationships/customXml" Target="../ink/ink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customXml" Target="../ink/ink20.xml"/><Relationship Id="rId18" Type="http://schemas.openxmlformats.org/officeDocument/2006/relationships/customXml" Target="../ink/ink25.xml"/><Relationship Id="rId26" Type="http://schemas.openxmlformats.org/officeDocument/2006/relationships/customXml" Target="../ink/ink33.xml"/><Relationship Id="rId3" Type="http://schemas.openxmlformats.org/officeDocument/2006/relationships/image" Target="../media/image420.png"/><Relationship Id="rId21" Type="http://schemas.openxmlformats.org/officeDocument/2006/relationships/customXml" Target="../ink/ink28.xml"/><Relationship Id="rId7" Type="http://schemas.openxmlformats.org/officeDocument/2006/relationships/customXml" Target="../ink/ink15.xml"/><Relationship Id="rId12" Type="http://schemas.openxmlformats.org/officeDocument/2006/relationships/customXml" Target="../ink/ink19.xml"/><Relationship Id="rId17" Type="http://schemas.openxmlformats.org/officeDocument/2006/relationships/customXml" Target="../ink/ink24.xml"/><Relationship Id="rId25" Type="http://schemas.openxmlformats.org/officeDocument/2006/relationships/customXml" Target="../ink/ink32.xml"/><Relationship Id="rId2" Type="http://schemas.openxmlformats.org/officeDocument/2006/relationships/customXml" Target="../ink/ink11.xml"/><Relationship Id="rId16" Type="http://schemas.openxmlformats.org/officeDocument/2006/relationships/customXml" Target="../ink/ink23.xml"/><Relationship Id="rId20" Type="http://schemas.openxmlformats.org/officeDocument/2006/relationships/customXml" Target="../ink/ink27.xml"/><Relationship Id="rId29" Type="http://schemas.openxmlformats.org/officeDocument/2006/relationships/customXml" Target="../ink/ink3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4.xml"/><Relationship Id="rId11" Type="http://schemas.openxmlformats.org/officeDocument/2006/relationships/customXml" Target="../ink/ink18.xml"/><Relationship Id="rId24" Type="http://schemas.openxmlformats.org/officeDocument/2006/relationships/customXml" Target="../ink/ink31.xml"/><Relationship Id="rId5" Type="http://schemas.openxmlformats.org/officeDocument/2006/relationships/customXml" Target="../ink/ink13.xml"/><Relationship Id="rId15" Type="http://schemas.openxmlformats.org/officeDocument/2006/relationships/customXml" Target="../ink/ink22.xml"/><Relationship Id="rId23" Type="http://schemas.openxmlformats.org/officeDocument/2006/relationships/customXml" Target="../ink/ink30.xml"/><Relationship Id="rId28" Type="http://schemas.openxmlformats.org/officeDocument/2006/relationships/customXml" Target="../ink/ink35.xml"/><Relationship Id="rId10" Type="http://schemas.openxmlformats.org/officeDocument/2006/relationships/image" Target="../media/image430.png"/><Relationship Id="rId19" Type="http://schemas.openxmlformats.org/officeDocument/2006/relationships/customXml" Target="../ink/ink26.xml"/><Relationship Id="rId31" Type="http://schemas.openxmlformats.org/officeDocument/2006/relationships/image" Target="../media/image440.png"/><Relationship Id="rId4" Type="http://schemas.openxmlformats.org/officeDocument/2006/relationships/customXml" Target="../ink/ink12.xml"/><Relationship Id="rId9" Type="http://schemas.openxmlformats.org/officeDocument/2006/relationships/customXml" Target="../ink/ink17.xml"/><Relationship Id="rId14" Type="http://schemas.openxmlformats.org/officeDocument/2006/relationships/customXml" Target="../ink/ink21.xml"/><Relationship Id="rId22" Type="http://schemas.openxmlformats.org/officeDocument/2006/relationships/customXml" Target="../ink/ink29.xml"/><Relationship Id="rId27" Type="http://schemas.openxmlformats.org/officeDocument/2006/relationships/customXml" Target="../ink/ink34.xml"/><Relationship Id="rId30" Type="http://schemas.openxmlformats.org/officeDocument/2006/relationships/customXml" Target="../ink/ink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 txBox="1"/>
          <p:nvPr/>
        </p:nvSpPr>
        <p:spPr>
          <a:xfrm>
            <a:off x="3278636" y="2228531"/>
            <a:ext cx="11817350" cy="2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415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BÁO CÁO</a:t>
            </a:r>
            <a:endParaRPr sz="7000" b="1" i="0" u="none" strike="noStrike" cap="non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1350"/>
              </a:spcBef>
              <a:spcAft>
                <a:spcPts val="0"/>
              </a:spcAft>
              <a:buNone/>
            </a:pPr>
            <a:r>
              <a:rPr lang="en-US" sz="7000" b="1" i="0" u="none" strike="noStrike" cap="none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KHÓA LUẬN TỐT NGHIỆP</a:t>
            </a:r>
            <a:endParaRPr sz="7000" b="1" i="0" u="none" strike="noStrike" cap="none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/>
          <p:nvPr/>
        </p:nvSpPr>
        <p:spPr>
          <a:xfrm>
            <a:off x="1155405" y="5143500"/>
            <a:ext cx="16549225" cy="1311898"/>
          </a:xfrm>
          <a:prstGeom prst="rect">
            <a:avLst/>
          </a:prstGeom>
          <a:solidFill>
            <a:srgbClr val="2A4A9D"/>
          </a:solidFill>
          <a:ln>
            <a:noFill/>
          </a:ln>
        </p:spPr>
        <p:txBody>
          <a:bodyPr spcFirstLastPara="1" wrap="square" lIns="0" tIns="19050" rIns="0" bIns="0" anchor="t" anchorCtr="0">
            <a:spAutoFit/>
          </a:bodyPr>
          <a:lstStyle/>
          <a:p>
            <a:pPr marL="2762250" marR="1560830" lvl="0" indent="-136525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DỰ BÁO CHUỖI THỜI GIAN BẰNG MÔ  HÌNH LAI GHÉP </a:t>
            </a:r>
          </a:p>
          <a:p>
            <a:pPr marL="2762250" marR="1560830" lvl="0" indent="-136525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FEEDFORWARD N</a:t>
            </a:r>
            <a:r>
              <a:rPr lang="en-US" sz="30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EURAL</a:t>
            </a:r>
            <a:r>
              <a:rPr lang="en-US" sz="3000" b="1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30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en-US" sz="3000" b="1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VÀ K-NEAREST </a:t>
            </a:r>
            <a:r>
              <a:rPr lang="en-US" sz="30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NEIGHBORS</a:t>
            </a:r>
            <a:r>
              <a:rPr lang="en-US" sz="3000" b="1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endParaRPr sz="3000" b="0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51" name="Google Shape;5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68526" y="347313"/>
            <a:ext cx="2095499" cy="209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"/>
          <p:cNvSpPr txBox="1"/>
          <p:nvPr/>
        </p:nvSpPr>
        <p:spPr>
          <a:xfrm>
            <a:off x="1155405" y="7237411"/>
            <a:ext cx="5262880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 err="1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Gvpb</a:t>
            </a:r>
            <a:r>
              <a:rPr lang="en-US" sz="3000" b="1" i="0" u="none" strike="noStrike" cap="none" dirty="0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3000" b="1" i="0" u="none" strike="noStrike" cap="none" dirty="0" err="1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ThS</a:t>
            </a:r>
            <a:r>
              <a:rPr lang="en-US" sz="3000" b="1" i="0" u="none" strike="noStrike" cap="none" dirty="0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 Lê </a:t>
            </a:r>
            <a:r>
              <a:rPr lang="en-US" sz="3000" b="1" i="0" u="none" strike="noStrike" cap="none" dirty="0" err="1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Thị</a:t>
            </a:r>
            <a:r>
              <a:rPr lang="en-US" sz="3000" b="1" i="0" u="none" strike="noStrike" cap="none" dirty="0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 Minh Châu</a:t>
            </a:r>
            <a:endParaRPr sz="3000" b="0" i="0" u="none" strike="noStrike" cap="none" dirty="0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"/>
          <p:cNvSpPr txBox="1"/>
          <p:nvPr/>
        </p:nvSpPr>
        <p:spPr>
          <a:xfrm>
            <a:off x="9144000" y="7161211"/>
            <a:ext cx="7567628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1620520" lvl="0" indent="0" algn="l" rtl="0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 err="1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Gvhd</a:t>
            </a:r>
            <a:r>
              <a:rPr lang="en-US" sz="3000" b="1" i="0" u="none" strike="noStrike" cap="none" dirty="0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: TS </a:t>
            </a:r>
            <a:r>
              <a:rPr lang="en-US" sz="3000" b="1" i="0" u="none" strike="noStrike" cap="none" dirty="0" err="1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Nguyễn</a:t>
            </a:r>
            <a:r>
              <a:rPr lang="en-US" sz="3000" b="1" i="0" u="none" strike="noStrike" cap="none" dirty="0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 Thành </a:t>
            </a:r>
            <a:r>
              <a:rPr lang="en-US" sz="3000" b="1" i="0" u="none" strike="noStrike" cap="none" dirty="0" err="1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Sơn</a:t>
            </a:r>
            <a:r>
              <a:rPr lang="en-US" sz="3000" b="1" i="0" u="none" strike="noStrike" cap="none" dirty="0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3000" b="1" i="0" u="none" strike="noStrike" cap="none" dirty="0" err="1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Svth</a:t>
            </a:r>
            <a:r>
              <a:rPr lang="en-US" sz="3000" b="1" i="0" u="none" strike="noStrike" cap="none" dirty="0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3000" b="0" i="0" u="none" strike="noStrike" cap="none" dirty="0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Lý </a:t>
            </a:r>
            <a:r>
              <a:rPr lang="en-US" sz="3000" b="1" i="0" u="none" strike="noStrike" cap="none" dirty="0" err="1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Quốc</a:t>
            </a:r>
            <a:r>
              <a:rPr lang="en-US" sz="3000" b="1" i="0" u="none" strike="noStrike" cap="none" dirty="0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 Dũng - 19133015</a:t>
            </a:r>
            <a:endParaRPr sz="3000" b="0" i="0" u="none" strike="noStrike" cap="none" dirty="0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Bùi </a:t>
            </a:r>
            <a:r>
              <a:rPr lang="en-US" sz="3000" b="1" i="0" u="none" strike="noStrike" cap="none" dirty="0" err="1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Thị</a:t>
            </a:r>
            <a:r>
              <a:rPr lang="en-US" sz="3000" b="1" i="0" u="none" strike="noStrike" cap="none" dirty="0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Ngân</a:t>
            </a:r>
            <a:r>
              <a:rPr lang="en-US" sz="3000" b="1" i="0" u="none" strike="noStrike" cap="none" dirty="0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Tuyền</a:t>
            </a:r>
            <a:r>
              <a:rPr lang="en-US" sz="3000" b="1" i="0" u="none" strike="noStrike" cap="none" dirty="0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 - 19133066</a:t>
            </a:r>
            <a:endParaRPr sz="3000" b="0" i="0" u="none" strike="noStrike" cap="none" dirty="0">
              <a:solidFill>
                <a:srgbClr val="1736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0" y="0"/>
            <a:ext cx="541655" cy="10287000"/>
          </a:xfrm>
          <a:custGeom>
            <a:avLst/>
            <a:gdLst/>
            <a:ahLst/>
            <a:cxnLst/>
            <a:rect l="l" t="t" r="r" b="b"/>
            <a:pathLst>
              <a:path w="541655" h="10287000" extrusionOk="0">
                <a:moveTo>
                  <a:pt x="541601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541601" y="0"/>
                </a:lnTo>
                <a:lnTo>
                  <a:pt x="541601" y="10286999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"/>
          <p:cNvSpPr/>
          <p:nvPr/>
        </p:nvSpPr>
        <p:spPr>
          <a:xfrm rot="-5400000">
            <a:off x="542925" y="8658866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 extrusionOk="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"/>
          <p:cNvSpPr/>
          <p:nvPr/>
        </p:nvSpPr>
        <p:spPr>
          <a:xfrm rot="5400000">
            <a:off x="16653510" y="-1270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 extrusionOk="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655" y="-126575"/>
            <a:ext cx="11534216" cy="2639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/>
          <p:nvPr/>
        </p:nvSpPr>
        <p:spPr>
          <a:xfrm>
            <a:off x="2438400" y="3478161"/>
            <a:ext cx="1447800" cy="3810000"/>
          </a:xfrm>
          <a:prstGeom prst="roundRect">
            <a:avLst>
              <a:gd name="adj" fmla="val 15648"/>
            </a:avLst>
          </a:prstGeom>
          <a:solidFill>
            <a:schemeClr val="lt1"/>
          </a:solidFill>
          <a:ln w="25400" cap="flat" cmpd="sng">
            <a:solidFill>
              <a:srgbClr val="7692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8724900" y="2258961"/>
            <a:ext cx="1447800" cy="5791200"/>
          </a:xfrm>
          <a:prstGeom prst="roundRect">
            <a:avLst>
              <a:gd name="adj" fmla="val 15648"/>
            </a:avLst>
          </a:prstGeom>
          <a:solidFill>
            <a:schemeClr val="lt1"/>
          </a:solidFill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14554200" y="3478161"/>
            <a:ext cx="1447800" cy="3810000"/>
          </a:xfrm>
          <a:prstGeom prst="roundRect">
            <a:avLst>
              <a:gd name="adj" fmla="val 15648"/>
            </a:avLst>
          </a:prstGeom>
          <a:solidFill>
            <a:schemeClr val="lt1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2781300" y="3935361"/>
            <a:ext cx="762000" cy="762000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rgbClr val="7188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2781300" y="5002161"/>
            <a:ext cx="762000" cy="762000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rgbClr val="7188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2781300" y="6145161"/>
            <a:ext cx="762000" cy="762000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rgbClr val="7188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9067800" y="2705100"/>
            <a:ext cx="762000" cy="762000"/>
          </a:xfrm>
          <a:prstGeom prst="ellipse">
            <a:avLst/>
          </a:prstGeom>
          <a:solidFill>
            <a:srgbClr val="538CD5"/>
          </a:solidFill>
          <a:ln w="254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9067800" y="7059561"/>
            <a:ext cx="762000" cy="762000"/>
          </a:xfrm>
          <a:prstGeom prst="ellipse">
            <a:avLst/>
          </a:prstGeom>
          <a:solidFill>
            <a:srgbClr val="538CD5"/>
          </a:solidFill>
          <a:ln w="254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9067800" y="3782961"/>
            <a:ext cx="762000" cy="762000"/>
          </a:xfrm>
          <a:prstGeom prst="ellipse">
            <a:avLst/>
          </a:prstGeom>
          <a:solidFill>
            <a:srgbClr val="538CD5"/>
          </a:solidFill>
          <a:ln w="254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9067800" y="5976784"/>
            <a:ext cx="762000" cy="762000"/>
          </a:xfrm>
          <a:prstGeom prst="ellipse">
            <a:avLst/>
          </a:prstGeom>
          <a:solidFill>
            <a:srgbClr val="538CD5"/>
          </a:solidFill>
          <a:ln w="25400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9362762" y="4860822"/>
            <a:ext cx="152401" cy="152401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9362763" y="5255339"/>
            <a:ext cx="152401" cy="152401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9362764" y="5622820"/>
            <a:ext cx="152401" cy="152401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14897100" y="5031661"/>
            <a:ext cx="762000" cy="762000"/>
          </a:xfrm>
          <a:prstGeom prst="ellipse">
            <a:avLst/>
          </a:prstGeom>
          <a:solidFill>
            <a:srgbClr val="FF0000"/>
          </a:solidFill>
          <a:ln w="25400" cap="flat" cmpd="sng">
            <a:solidFill>
              <a:srgbClr val="6324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 txBox="1"/>
          <p:nvPr/>
        </p:nvSpPr>
        <p:spPr>
          <a:xfrm>
            <a:off x="2461752" y="2705100"/>
            <a:ext cx="1600200" cy="468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Input layer</a:t>
            </a:r>
            <a:endParaRPr dirty="0"/>
          </a:p>
        </p:txBody>
      </p:sp>
      <p:sp>
        <p:nvSpPr>
          <p:cNvPr id="212" name="Google Shape;212;p8"/>
          <p:cNvSpPr txBox="1"/>
          <p:nvPr/>
        </p:nvSpPr>
        <p:spPr>
          <a:xfrm>
            <a:off x="8562663" y="1582216"/>
            <a:ext cx="1905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Hidden layer</a:t>
            </a:r>
            <a:endParaRPr/>
          </a:p>
        </p:txBody>
      </p:sp>
      <p:sp>
        <p:nvSpPr>
          <p:cNvPr id="213" name="Google Shape;213;p8"/>
          <p:cNvSpPr txBox="1"/>
          <p:nvPr/>
        </p:nvSpPr>
        <p:spPr>
          <a:xfrm>
            <a:off x="14382750" y="2855267"/>
            <a:ext cx="17907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Output layer</a:t>
            </a:r>
            <a:endParaRPr/>
          </a:p>
        </p:txBody>
      </p:sp>
      <p:cxnSp>
        <p:nvCxnSpPr>
          <p:cNvPr id="214" name="Google Shape;214;p8"/>
          <p:cNvCxnSpPr/>
          <p:nvPr/>
        </p:nvCxnSpPr>
        <p:spPr>
          <a:xfrm rot="10800000">
            <a:off x="1909302" y="2095500"/>
            <a:ext cx="762000" cy="13716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15" name="Google Shape;215;p8"/>
          <p:cNvSpPr txBox="1"/>
          <p:nvPr/>
        </p:nvSpPr>
        <p:spPr>
          <a:xfrm>
            <a:off x="1447800" y="1582216"/>
            <a:ext cx="20955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Số neural đầu vào</a:t>
            </a:r>
            <a:endParaRPr sz="2000" b="1">
              <a:solidFill>
                <a:srgbClr val="7692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6" name="Google Shape;216;p8"/>
          <p:cNvCxnSpPr/>
          <p:nvPr/>
        </p:nvCxnSpPr>
        <p:spPr>
          <a:xfrm rot="10800000">
            <a:off x="7848600" y="1725561"/>
            <a:ext cx="876300" cy="1447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17" name="Google Shape;217;p8"/>
          <p:cNvSpPr txBox="1"/>
          <p:nvPr/>
        </p:nvSpPr>
        <p:spPr>
          <a:xfrm>
            <a:off x="6749235" y="1356229"/>
            <a:ext cx="197136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Số</a:t>
            </a:r>
            <a:r>
              <a:rPr lang="en-US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 neural </a:t>
            </a:r>
            <a:r>
              <a:rPr lang="en-US" sz="2000" b="1" dirty="0" err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lớp</a:t>
            </a:r>
            <a:r>
              <a:rPr lang="en-US" sz="2000" b="1" dirty="0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ẩn</a:t>
            </a:r>
            <a:endParaRPr sz="2000" b="1" dirty="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Google Shape;218;p8"/>
          <p:cNvCxnSpPr/>
          <p:nvPr/>
        </p:nvCxnSpPr>
        <p:spPr>
          <a:xfrm rot="10800000">
            <a:off x="13639800" y="2449461"/>
            <a:ext cx="914400" cy="13335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19" name="Google Shape;219;p8"/>
          <p:cNvSpPr txBox="1"/>
          <p:nvPr/>
        </p:nvSpPr>
        <p:spPr>
          <a:xfrm>
            <a:off x="12687299" y="1910834"/>
            <a:ext cx="229552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Số</a:t>
            </a:r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neural </a:t>
            </a:r>
            <a:r>
              <a:rPr lang="en-US" sz="20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đầu</a:t>
            </a:r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ra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8"/>
          <p:cNvCxnSpPr/>
          <p:nvPr/>
        </p:nvCxnSpPr>
        <p:spPr>
          <a:xfrm rot="10800000" flipH="1">
            <a:off x="10172700" y="1496961"/>
            <a:ext cx="952500" cy="14478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21" name="Google Shape;221;p8"/>
          <p:cNvSpPr txBox="1"/>
          <p:nvPr/>
        </p:nvSpPr>
        <p:spPr>
          <a:xfrm>
            <a:off x="10172700" y="1037893"/>
            <a:ext cx="2667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Hàm kích hoạt Sigmoid</a:t>
            </a:r>
            <a:endParaRPr/>
          </a:p>
        </p:txBody>
      </p:sp>
      <p:cxnSp>
        <p:nvCxnSpPr>
          <p:cNvPr id="222" name="Google Shape;222;p8"/>
          <p:cNvCxnSpPr>
            <a:stCxn id="200" idx="6"/>
            <a:endCxn id="203" idx="2"/>
          </p:cNvCxnSpPr>
          <p:nvPr/>
        </p:nvCxnSpPr>
        <p:spPr>
          <a:xfrm rot="10800000" flipH="1">
            <a:off x="3543300" y="3086061"/>
            <a:ext cx="5524500" cy="1230300"/>
          </a:xfrm>
          <a:prstGeom prst="straightConnector1">
            <a:avLst/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8"/>
          <p:cNvCxnSpPr>
            <a:stCxn id="200" idx="6"/>
            <a:endCxn id="205" idx="2"/>
          </p:cNvCxnSpPr>
          <p:nvPr/>
        </p:nvCxnSpPr>
        <p:spPr>
          <a:xfrm rot="10800000" flipH="1">
            <a:off x="3543300" y="4163961"/>
            <a:ext cx="5524500" cy="152400"/>
          </a:xfrm>
          <a:prstGeom prst="straightConnector1">
            <a:avLst/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8"/>
          <p:cNvCxnSpPr>
            <a:stCxn id="200" idx="6"/>
            <a:endCxn id="206" idx="2"/>
          </p:cNvCxnSpPr>
          <p:nvPr/>
        </p:nvCxnSpPr>
        <p:spPr>
          <a:xfrm>
            <a:off x="3543300" y="4316361"/>
            <a:ext cx="5524500" cy="2041500"/>
          </a:xfrm>
          <a:prstGeom prst="straightConnector1">
            <a:avLst/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5" name="Google Shape;225;p8"/>
          <p:cNvCxnSpPr>
            <a:stCxn id="200" idx="6"/>
            <a:endCxn id="204" idx="2"/>
          </p:cNvCxnSpPr>
          <p:nvPr/>
        </p:nvCxnSpPr>
        <p:spPr>
          <a:xfrm>
            <a:off x="3543300" y="4316361"/>
            <a:ext cx="5524500" cy="3124200"/>
          </a:xfrm>
          <a:prstGeom prst="straightConnector1">
            <a:avLst/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226;p8"/>
          <p:cNvCxnSpPr>
            <a:stCxn id="201" idx="6"/>
            <a:endCxn id="203" idx="2"/>
          </p:cNvCxnSpPr>
          <p:nvPr/>
        </p:nvCxnSpPr>
        <p:spPr>
          <a:xfrm rot="10800000" flipH="1">
            <a:off x="3543300" y="3086061"/>
            <a:ext cx="5524500" cy="2297100"/>
          </a:xfrm>
          <a:prstGeom prst="straightConnector1">
            <a:avLst/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8"/>
          <p:cNvCxnSpPr>
            <a:stCxn id="201" idx="6"/>
            <a:endCxn id="205" idx="2"/>
          </p:cNvCxnSpPr>
          <p:nvPr/>
        </p:nvCxnSpPr>
        <p:spPr>
          <a:xfrm rot="10800000" flipH="1">
            <a:off x="3543300" y="4163961"/>
            <a:ext cx="5524500" cy="1219200"/>
          </a:xfrm>
          <a:prstGeom prst="straightConnector1">
            <a:avLst/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8" name="Google Shape;228;p8"/>
          <p:cNvCxnSpPr>
            <a:endCxn id="206" idx="2"/>
          </p:cNvCxnSpPr>
          <p:nvPr/>
        </p:nvCxnSpPr>
        <p:spPr>
          <a:xfrm>
            <a:off x="3553800" y="5378284"/>
            <a:ext cx="5514000" cy="979500"/>
          </a:xfrm>
          <a:prstGeom prst="straightConnector1">
            <a:avLst/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9" name="Google Shape;229;p8"/>
          <p:cNvCxnSpPr>
            <a:stCxn id="201" idx="6"/>
            <a:endCxn id="204" idx="2"/>
          </p:cNvCxnSpPr>
          <p:nvPr/>
        </p:nvCxnSpPr>
        <p:spPr>
          <a:xfrm>
            <a:off x="3543300" y="5383161"/>
            <a:ext cx="5524500" cy="2057400"/>
          </a:xfrm>
          <a:prstGeom prst="straightConnector1">
            <a:avLst/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0" name="Google Shape;230;p8"/>
          <p:cNvCxnSpPr>
            <a:stCxn id="202" idx="6"/>
            <a:endCxn id="203" idx="2"/>
          </p:cNvCxnSpPr>
          <p:nvPr/>
        </p:nvCxnSpPr>
        <p:spPr>
          <a:xfrm rot="10800000" flipH="1">
            <a:off x="3543300" y="3086061"/>
            <a:ext cx="5524500" cy="3440100"/>
          </a:xfrm>
          <a:prstGeom prst="straightConnector1">
            <a:avLst/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1" name="Google Shape;231;p8"/>
          <p:cNvCxnSpPr>
            <a:stCxn id="202" idx="6"/>
            <a:endCxn id="205" idx="2"/>
          </p:cNvCxnSpPr>
          <p:nvPr/>
        </p:nvCxnSpPr>
        <p:spPr>
          <a:xfrm rot="10800000" flipH="1">
            <a:off x="3543300" y="4163961"/>
            <a:ext cx="5524500" cy="2362200"/>
          </a:xfrm>
          <a:prstGeom prst="straightConnector1">
            <a:avLst/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2" name="Google Shape;232;p8"/>
          <p:cNvCxnSpPr>
            <a:stCxn id="202" idx="6"/>
            <a:endCxn id="206" idx="2"/>
          </p:cNvCxnSpPr>
          <p:nvPr/>
        </p:nvCxnSpPr>
        <p:spPr>
          <a:xfrm rot="10800000" flipH="1">
            <a:off x="3543300" y="6357861"/>
            <a:ext cx="5524500" cy="168300"/>
          </a:xfrm>
          <a:prstGeom prst="straightConnector1">
            <a:avLst/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3" name="Google Shape;233;p8"/>
          <p:cNvCxnSpPr>
            <a:endCxn id="204" idx="2"/>
          </p:cNvCxnSpPr>
          <p:nvPr/>
        </p:nvCxnSpPr>
        <p:spPr>
          <a:xfrm>
            <a:off x="3553800" y="6526161"/>
            <a:ext cx="5514000" cy="914400"/>
          </a:xfrm>
          <a:prstGeom prst="straightConnector1">
            <a:avLst/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" name="Google Shape;234;p8"/>
          <p:cNvCxnSpPr>
            <a:stCxn id="203" idx="6"/>
            <a:endCxn id="210" idx="2"/>
          </p:cNvCxnSpPr>
          <p:nvPr/>
        </p:nvCxnSpPr>
        <p:spPr>
          <a:xfrm>
            <a:off x="9829800" y="3086100"/>
            <a:ext cx="5067300" cy="2326500"/>
          </a:xfrm>
          <a:prstGeom prst="straightConnector1">
            <a:avLst/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5" name="Google Shape;235;p8"/>
          <p:cNvCxnSpPr>
            <a:stCxn id="205" idx="6"/>
            <a:endCxn id="210" idx="2"/>
          </p:cNvCxnSpPr>
          <p:nvPr/>
        </p:nvCxnSpPr>
        <p:spPr>
          <a:xfrm>
            <a:off x="9829800" y="4163961"/>
            <a:ext cx="5067300" cy="1248600"/>
          </a:xfrm>
          <a:prstGeom prst="straightConnector1">
            <a:avLst/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6" name="Google Shape;236;p8"/>
          <p:cNvCxnSpPr>
            <a:stCxn id="206" idx="6"/>
            <a:endCxn id="210" idx="2"/>
          </p:cNvCxnSpPr>
          <p:nvPr/>
        </p:nvCxnSpPr>
        <p:spPr>
          <a:xfrm rot="10800000" flipH="1">
            <a:off x="9829800" y="5412784"/>
            <a:ext cx="5067300" cy="945000"/>
          </a:xfrm>
          <a:prstGeom prst="straightConnector1">
            <a:avLst/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" name="Google Shape;237;p8"/>
          <p:cNvCxnSpPr>
            <a:stCxn id="204" idx="6"/>
            <a:endCxn id="210" idx="2"/>
          </p:cNvCxnSpPr>
          <p:nvPr/>
        </p:nvCxnSpPr>
        <p:spPr>
          <a:xfrm rot="10800000" flipH="1">
            <a:off x="9829800" y="5412561"/>
            <a:ext cx="5067300" cy="2028000"/>
          </a:xfrm>
          <a:prstGeom prst="straightConnector1">
            <a:avLst/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p8"/>
          <p:cNvCxnSpPr/>
          <p:nvPr/>
        </p:nvCxnSpPr>
        <p:spPr>
          <a:xfrm>
            <a:off x="10972800" y="6983361"/>
            <a:ext cx="1390650" cy="12954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39" name="Google Shape;239;p8"/>
          <p:cNvSpPr txBox="1"/>
          <p:nvPr/>
        </p:nvSpPr>
        <p:spPr>
          <a:xfrm>
            <a:off x="11668125" y="8392835"/>
            <a:ext cx="33147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W: </a:t>
            </a:r>
            <a:r>
              <a:rPr lang="en-US" sz="2000" b="1" dirty="0" err="1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trọng</a:t>
            </a:r>
            <a:r>
              <a:rPr lang="en-US" sz="2000" b="1" dirty="0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rgbClr val="E36C09"/>
                </a:solidFill>
                <a:latin typeface="Calibri"/>
                <a:ea typeface="Calibri"/>
                <a:cs typeface="Calibri"/>
                <a:sym typeface="Calibri"/>
              </a:rPr>
              <a:t>số</a:t>
            </a:r>
            <a:endParaRPr dirty="0"/>
          </a:p>
        </p:txBody>
      </p:sp>
      <p:sp>
        <p:nvSpPr>
          <p:cNvPr id="240" name="Google Shape;240;p8"/>
          <p:cNvSpPr/>
          <p:nvPr/>
        </p:nvSpPr>
        <p:spPr>
          <a:xfrm rot="-5400000">
            <a:off x="-29988" y="8724665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 extrusionOk="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8"/>
          <p:cNvSpPr/>
          <p:nvPr/>
        </p:nvSpPr>
        <p:spPr>
          <a:xfrm rot="-2697493">
            <a:off x="-1342520" y="120307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 extrusionOk="0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 extrusionOk="0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8"/>
          <p:cNvSpPr/>
          <p:nvPr/>
        </p:nvSpPr>
        <p:spPr>
          <a:xfrm rot="8115123">
            <a:off x="12881049" y="6903320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 extrusionOk="0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 extrusionOk="0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16653510" y="-1270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 extrusionOk="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48;p10">
            <a:extLst>
              <a:ext uri="{FF2B5EF4-FFF2-40B4-BE49-F238E27FC236}">
                <a16:creationId xmlns:a16="http://schemas.microsoft.com/office/drawing/2014/main" id="{F47C1451-B033-506D-ED0A-1A2AFCE4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88881" y="181119"/>
            <a:ext cx="6172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FFNN</a:t>
            </a:r>
            <a:endParaRPr sz="3000" dirty="0">
              <a:solidFill>
                <a:srgbClr val="0F243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0C2F9-1581-3DA7-E661-A546FEE94551}"/>
              </a:ext>
            </a:extLst>
          </p:cNvPr>
          <p:cNvSpPr txBox="1"/>
          <p:nvPr/>
        </p:nvSpPr>
        <p:spPr>
          <a:xfrm>
            <a:off x="15154186" y="9027632"/>
            <a:ext cx="10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F4A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>
            <a:spLocks noGrp="1"/>
          </p:cNvSpPr>
          <p:nvPr>
            <p:ph type="title"/>
          </p:nvPr>
        </p:nvSpPr>
        <p:spPr>
          <a:xfrm>
            <a:off x="4822954" y="495677"/>
            <a:ext cx="940541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Lai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endParaRPr sz="3000" dirty="0">
              <a:solidFill>
                <a:srgbClr val="0F243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9832" y="0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 extrusionOk="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0" name="Google Shape;250;p10"/>
          <p:cNvCxnSpPr/>
          <p:nvPr/>
        </p:nvCxnSpPr>
        <p:spPr>
          <a:xfrm flipH="1">
            <a:off x="39329" y="-6145"/>
            <a:ext cx="2287118" cy="228711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51" name="Google Shape;251;p10"/>
          <p:cNvCxnSpPr/>
          <p:nvPr/>
        </p:nvCxnSpPr>
        <p:spPr>
          <a:xfrm flipH="1">
            <a:off x="15947364" y="8028151"/>
            <a:ext cx="2287118" cy="228711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52" name="Google Shape;252;p10"/>
          <p:cNvSpPr/>
          <p:nvPr/>
        </p:nvSpPr>
        <p:spPr>
          <a:xfrm rot="10800000">
            <a:off x="16654780" y="8679508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 extrusionOk="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0"/>
          <p:cNvSpPr/>
          <p:nvPr/>
        </p:nvSpPr>
        <p:spPr>
          <a:xfrm rot="-8105386">
            <a:off x="-2217537" y="7374171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 extrusionOk="0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 extrusionOk="0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0"/>
          <p:cNvSpPr/>
          <p:nvPr/>
        </p:nvSpPr>
        <p:spPr>
          <a:xfrm rot="2715410">
            <a:off x="13745820" y="-477955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 extrusionOk="0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 extrusionOk="0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0"/>
          <p:cNvSpPr/>
          <p:nvPr/>
        </p:nvSpPr>
        <p:spPr>
          <a:xfrm>
            <a:off x="2590800" y="3619500"/>
            <a:ext cx="2895600" cy="914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2A4A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series data</a:t>
            </a:r>
            <a:endParaRPr/>
          </a:p>
        </p:txBody>
      </p:sp>
      <p:sp>
        <p:nvSpPr>
          <p:cNvPr id="256" name="Google Shape;256;p10"/>
          <p:cNvSpPr/>
          <p:nvPr/>
        </p:nvSpPr>
        <p:spPr>
          <a:xfrm>
            <a:off x="7391400" y="3619500"/>
            <a:ext cx="2895600" cy="914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2A4A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K-NN</a:t>
            </a:r>
            <a:endParaRPr/>
          </a:p>
        </p:txBody>
      </p:sp>
      <p:sp>
        <p:nvSpPr>
          <p:cNvPr id="257" name="Google Shape;257;p10"/>
          <p:cNvSpPr/>
          <p:nvPr/>
        </p:nvSpPr>
        <p:spPr>
          <a:xfrm>
            <a:off x="7391400" y="6809553"/>
            <a:ext cx="2895600" cy="914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2A4A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FFNN</a:t>
            </a:r>
            <a:endParaRPr/>
          </a:p>
        </p:txBody>
      </p:sp>
      <p:sp>
        <p:nvSpPr>
          <p:cNvPr id="258" name="Google Shape;258;p10"/>
          <p:cNvSpPr txBox="1"/>
          <p:nvPr/>
        </p:nvSpPr>
        <p:spPr>
          <a:xfrm>
            <a:off x="6040694" y="3386435"/>
            <a:ext cx="1828800" cy="46166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19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259" name="Google Shape;259;p10"/>
          <p:cNvCxnSpPr>
            <a:stCxn id="255" idx="3"/>
          </p:cNvCxnSpPr>
          <p:nvPr/>
        </p:nvCxnSpPr>
        <p:spPr>
          <a:xfrm>
            <a:off x="5486400" y="4076700"/>
            <a:ext cx="1905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60" name="Google Shape;260;p10"/>
          <p:cNvSpPr txBox="1"/>
          <p:nvPr/>
        </p:nvSpPr>
        <p:spPr>
          <a:xfrm>
            <a:off x="6040694" y="5405231"/>
            <a:ext cx="2578380" cy="47153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5194" b="-1168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261" name="Google Shape;261;p10"/>
          <p:cNvCxnSpPr>
            <a:stCxn id="256" idx="2"/>
            <a:endCxn id="257" idx="0"/>
          </p:cNvCxnSpPr>
          <p:nvPr/>
        </p:nvCxnSpPr>
        <p:spPr>
          <a:xfrm>
            <a:off x="8839200" y="4533900"/>
            <a:ext cx="0" cy="2275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62" name="Google Shape;262;p10"/>
          <p:cNvCxnSpPr>
            <a:stCxn id="256" idx="3"/>
          </p:cNvCxnSpPr>
          <p:nvPr/>
        </p:nvCxnSpPr>
        <p:spPr>
          <a:xfrm>
            <a:off x="10287000" y="4076700"/>
            <a:ext cx="1828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63" name="Google Shape;263;p10"/>
          <p:cNvCxnSpPr/>
          <p:nvPr/>
        </p:nvCxnSpPr>
        <p:spPr>
          <a:xfrm>
            <a:off x="10287000" y="7277814"/>
            <a:ext cx="1828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64" name="Google Shape;264;p10"/>
          <p:cNvCxnSpPr/>
          <p:nvPr/>
        </p:nvCxnSpPr>
        <p:spPr>
          <a:xfrm>
            <a:off x="12115800" y="4076700"/>
            <a:ext cx="0" cy="320111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65" name="Google Shape;265;p10"/>
          <p:cNvCxnSpPr/>
          <p:nvPr/>
        </p:nvCxnSpPr>
        <p:spPr>
          <a:xfrm>
            <a:off x="12115800" y="5671726"/>
            <a:ext cx="1429174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66" name="Google Shape;266;p10"/>
          <p:cNvSpPr/>
          <p:nvPr/>
        </p:nvSpPr>
        <p:spPr>
          <a:xfrm>
            <a:off x="13544974" y="5002054"/>
            <a:ext cx="1429174" cy="142917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13614319" y="5431711"/>
            <a:ext cx="1295400" cy="46166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t="-5262" r="-2346" b="-1052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68" name="Google Shape;268;p10"/>
          <p:cNvSpPr txBox="1"/>
          <p:nvPr/>
        </p:nvSpPr>
        <p:spPr>
          <a:xfrm>
            <a:off x="10486813" y="7505700"/>
            <a:ext cx="1429173" cy="47153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t="-5127" b="-128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69" name="Google Shape;269;p10"/>
          <p:cNvSpPr txBox="1"/>
          <p:nvPr/>
        </p:nvSpPr>
        <p:spPr>
          <a:xfrm>
            <a:off x="12192001" y="4676122"/>
            <a:ext cx="1429173" cy="47153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t="-5194" r="-16665" b="-259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70" name="Google Shape;270;p10"/>
          <p:cNvSpPr txBox="1"/>
          <p:nvPr/>
        </p:nvSpPr>
        <p:spPr>
          <a:xfrm>
            <a:off x="10686627" y="3334298"/>
            <a:ext cx="1429173" cy="47153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t="-5193" b="-129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83238-F7B2-5886-34DC-B7242E6AF784}"/>
              </a:ext>
            </a:extLst>
          </p:cNvPr>
          <p:cNvSpPr txBox="1"/>
          <p:nvPr/>
        </p:nvSpPr>
        <p:spPr>
          <a:xfrm>
            <a:off x="15154186" y="9027632"/>
            <a:ext cx="10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F4A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"/>
          <p:cNvSpPr txBox="1">
            <a:spLocks noGrp="1"/>
          </p:cNvSpPr>
          <p:nvPr>
            <p:ph type="title"/>
          </p:nvPr>
        </p:nvSpPr>
        <p:spPr>
          <a:xfrm>
            <a:off x="5036024" y="479326"/>
            <a:ext cx="85089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Lai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Song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Song</a:t>
            </a:r>
            <a:endParaRPr sz="3000" dirty="0">
              <a:solidFill>
                <a:srgbClr val="0F243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6" name="Google Shape;276;p9"/>
          <p:cNvCxnSpPr/>
          <p:nvPr/>
        </p:nvCxnSpPr>
        <p:spPr>
          <a:xfrm>
            <a:off x="2730780" y="5294786"/>
            <a:ext cx="1524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77" name="Google Shape;277;p9"/>
          <p:cNvCxnSpPr/>
          <p:nvPr/>
        </p:nvCxnSpPr>
        <p:spPr>
          <a:xfrm>
            <a:off x="4242748" y="3923186"/>
            <a:ext cx="0" cy="2743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78" name="Google Shape;278;p9"/>
          <p:cNvCxnSpPr/>
          <p:nvPr/>
        </p:nvCxnSpPr>
        <p:spPr>
          <a:xfrm>
            <a:off x="4210663" y="6666386"/>
            <a:ext cx="1524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79" name="Google Shape;279;p9"/>
          <p:cNvCxnSpPr/>
          <p:nvPr/>
        </p:nvCxnSpPr>
        <p:spPr>
          <a:xfrm>
            <a:off x="4242748" y="3937223"/>
            <a:ext cx="1524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80" name="Google Shape;280;p9"/>
          <p:cNvSpPr/>
          <p:nvPr/>
        </p:nvSpPr>
        <p:spPr>
          <a:xfrm>
            <a:off x="5734663" y="3389786"/>
            <a:ext cx="2755232" cy="1066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K-NN searching</a:t>
            </a:r>
            <a:endParaRPr/>
          </a:p>
        </p:txBody>
      </p:sp>
      <p:sp>
        <p:nvSpPr>
          <p:cNvPr id="281" name="Google Shape;281;p9"/>
          <p:cNvSpPr/>
          <p:nvPr/>
        </p:nvSpPr>
        <p:spPr>
          <a:xfrm>
            <a:off x="5734663" y="6132986"/>
            <a:ext cx="2755232" cy="1066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Feedforward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Neural network</a:t>
            </a:r>
            <a:endParaRPr/>
          </a:p>
        </p:txBody>
      </p:sp>
      <p:sp>
        <p:nvSpPr>
          <p:cNvPr id="282" name="Google Shape;282;p9"/>
          <p:cNvSpPr txBox="1"/>
          <p:nvPr/>
        </p:nvSpPr>
        <p:spPr>
          <a:xfrm>
            <a:off x="2780071" y="4456586"/>
            <a:ext cx="12953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cxnSp>
        <p:nvCxnSpPr>
          <p:cNvPr id="283" name="Google Shape;283;p9"/>
          <p:cNvCxnSpPr>
            <a:stCxn id="280" idx="3"/>
          </p:cNvCxnSpPr>
          <p:nvPr/>
        </p:nvCxnSpPr>
        <p:spPr>
          <a:xfrm>
            <a:off x="8489895" y="3923186"/>
            <a:ext cx="3080100" cy="14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84" name="Google Shape;284;p9"/>
          <p:cNvCxnSpPr/>
          <p:nvPr/>
        </p:nvCxnSpPr>
        <p:spPr>
          <a:xfrm>
            <a:off x="8489895" y="6666386"/>
            <a:ext cx="3092374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Google Shape;285;p9"/>
              <p:cNvSpPr txBox="1"/>
              <p:nvPr/>
            </p:nvSpPr>
            <p:spPr>
              <a:xfrm>
                <a:off x="8608031" y="3314250"/>
                <a:ext cx="1905000" cy="46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𝑃𝑀</m:t>
                          </m:r>
                        </m:sub>
                      </m:sSub>
                    </m:oMath>
                  </m:oMathPara>
                </a14:m>
                <a:endParaRPr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285" name="Google Shape;285;p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031" y="3314250"/>
                <a:ext cx="1905000" cy="461624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Google Shape;286;p9"/>
              <p:cNvSpPr txBox="1"/>
              <p:nvPr/>
            </p:nvSpPr>
            <p:spPr>
              <a:xfrm>
                <a:off x="8534270" y="5938062"/>
                <a:ext cx="1905000" cy="461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vi-V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</m:oMath>
                  </m:oMathPara>
                </a14:m>
                <a:endParaRPr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286" name="Google Shape;286;p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270" y="5938062"/>
                <a:ext cx="1905000" cy="461624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Google Shape;287;p9"/>
              <p:cNvSpPr/>
              <p:nvPr/>
            </p:nvSpPr>
            <p:spPr>
              <a:xfrm>
                <a:off x="9130546" y="4649322"/>
                <a:ext cx="4914707" cy="912164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vi-V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h𝑦𝑏𝑖𝑟𝑑</m:t>
                        </m:r>
                      </m:sub>
                    </m:sSub>
                    <m:r>
                      <a:rPr lang="vi-V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vi-V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vi-V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r>
                      <a:rPr lang="vi-V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1−</m:t>
                        </m:r>
                        <m:r>
                          <a:rPr lang="vi-V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𝜔</m:t>
                        </m:r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vi-V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𝑃𝑀</m:t>
                        </m:r>
                      </m:sub>
                    </m:sSub>
                  </m:oMath>
                </a14:m>
                <a:r>
                  <a:rPr lang="vi-VN" sz="24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7" name="Google Shape;287;p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546" y="4649322"/>
                <a:ext cx="4914707" cy="9121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8" name="Google Shape;288;p9"/>
          <p:cNvCxnSpPr>
            <a:cxnSpLocks/>
            <a:endCxn id="287" idx="0"/>
          </p:cNvCxnSpPr>
          <p:nvPr/>
        </p:nvCxnSpPr>
        <p:spPr>
          <a:xfrm>
            <a:off x="11569969" y="3885222"/>
            <a:ext cx="17931" cy="764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89" name="Google Shape;289;p9"/>
          <p:cNvCxnSpPr>
            <a:cxnSpLocks/>
            <a:endCxn id="287" idx="2"/>
          </p:cNvCxnSpPr>
          <p:nvPr/>
        </p:nvCxnSpPr>
        <p:spPr>
          <a:xfrm flipV="1">
            <a:off x="11569969" y="5561486"/>
            <a:ext cx="17931" cy="10668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90" name="Google Shape;290;p9"/>
          <p:cNvCxnSpPr>
            <a:cxnSpLocks/>
            <a:stCxn id="287" idx="3"/>
          </p:cNvCxnSpPr>
          <p:nvPr/>
        </p:nvCxnSpPr>
        <p:spPr>
          <a:xfrm>
            <a:off x="14045253" y="5105404"/>
            <a:ext cx="1363069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91" name="Google Shape;291;p9"/>
          <p:cNvSpPr txBox="1"/>
          <p:nvPr/>
        </p:nvSpPr>
        <p:spPr>
          <a:xfrm>
            <a:off x="14161917" y="4628301"/>
            <a:ext cx="2057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sp>
        <p:nvSpPr>
          <p:cNvPr id="292" name="Google Shape;292;p9"/>
          <p:cNvSpPr/>
          <p:nvPr/>
        </p:nvSpPr>
        <p:spPr>
          <a:xfrm>
            <a:off x="9832" y="0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 extrusionOk="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3" name="Google Shape;293;p9"/>
          <p:cNvCxnSpPr/>
          <p:nvPr/>
        </p:nvCxnSpPr>
        <p:spPr>
          <a:xfrm flipH="1">
            <a:off x="39329" y="-6145"/>
            <a:ext cx="2287118" cy="228711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294" name="Google Shape;294;p9"/>
          <p:cNvCxnSpPr/>
          <p:nvPr/>
        </p:nvCxnSpPr>
        <p:spPr>
          <a:xfrm flipH="1">
            <a:off x="15947364" y="8028151"/>
            <a:ext cx="2287118" cy="228711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295" name="Google Shape;295;p9"/>
          <p:cNvSpPr/>
          <p:nvPr/>
        </p:nvSpPr>
        <p:spPr>
          <a:xfrm rot="10800000">
            <a:off x="16654780" y="8679508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 extrusionOk="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9"/>
          <p:cNvSpPr/>
          <p:nvPr/>
        </p:nvSpPr>
        <p:spPr>
          <a:xfrm rot="-8105386">
            <a:off x="-2217537" y="7374171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 extrusionOk="0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 extrusionOk="0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9"/>
          <p:cNvSpPr/>
          <p:nvPr/>
        </p:nvSpPr>
        <p:spPr>
          <a:xfrm rot="2715410">
            <a:off x="13745820" y="-477955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 extrusionOk="0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 extrusionOk="0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54486D-85C9-79D4-8548-370AEE38CC46}"/>
                  </a:ext>
                </a:extLst>
              </p:cNvPr>
              <p:cNvSpPr txBox="1"/>
              <p:nvPr/>
            </p:nvSpPr>
            <p:spPr>
              <a:xfrm>
                <a:off x="10029945" y="6696949"/>
                <a:ext cx="9191766" cy="12920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3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0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3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  <m:r>
                                        <a:rPr lang="en-US" sz="30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𝑃𝑀</m:t>
                                      </m:r>
                                      <m:r>
                                        <a:rPr lang="en-US" sz="3000" i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sz="3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0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3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𝑃𝑀</m:t>
                                      </m:r>
                                      <m:r>
                                        <a:rPr lang="en-US" sz="3000" i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3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0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</a:rPr>
                                            <m:t>𝑁𝑁</m:t>
                                          </m:r>
                                          <m:r>
                                            <a:rPr lang="en-US" sz="3000" i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3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</a:rPr>
                                            <m:t>𝑃𝑀</m:t>
                                          </m:r>
                                          <m:r>
                                            <a:rPr lang="en-US" sz="3000" i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3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54486D-85C9-79D4-8548-370AEE38C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945" y="6696949"/>
                <a:ext cx="9191766" cy="12920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5F4D55-A491-0ED8-6CB6-70FD069019F5}"/>
              </a:ext>
            </a:extLst>
          </p:cNvPr>
          <p:cNvCxnSpPr>
            <a:cxnSpLocks/>
          </p:cNvCxnSpPr>
          <p:nvPr/>
        </p:nvCxnSpPr>
        <p:spPr>
          <a:xfrm flipH="1">
            <a:off x="12828978" y="5221676"/>
            <a:ext cx="3978" cy="14940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428961-F605-D14A-696F-5F7338F4069D}"/>
                  </a:ext>
                </a:extLst>
              </p:cNvPr>
              <p:cNvSpPr txBox="1"/>
              <p:nvPr/>
            </p:nvSpPr>
            <p:spPr>
              <a:xfrm>
                <a:off x="11634565" y="6550446"/>
                <a:ext cx="5662025" cy="937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US" sz="3000" dirty="0">
                    <a:effectLst/>
                    <a:ea typeface="Cambria Math" panose="02040503050406030204" pitchFamily="18" charset="0"/>
                    <a:cs typeface="Cambria Math" panose="02040503050406030204" pitchFamily="18" charset="0"/>
                  </a:rPr>
                  <a:t>MSE </a:t>
                </a:r>
                <a14:m>
                  <m:oMath xmlns:m="http://schemas.openxmlformats.org/officeDocument/2006/math">
                    <m:r>
                      <a:rPr lang="vi-VN" sz="3000" i="1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0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3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0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0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0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0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3000" b="0" i="0" smtClean="0">
                                        <a:latin typeface="Cambria Math" panose="02040503050406030204" pitchFamily="18" charset="0"/>
                                      </a:rPr>
                                      <m:t>hybrid</m:t>
                                    </m:r>
                                    <m:r>
                                      <a:rPr lang="en-US" sz="300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428961-F605-D14A-696F-5F7338F40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4565" y="6550446"/>
                <a:ext cx="5662025" cy="937821"/>
              </a:xfrm>
              <a:prstGeom prst="rect">
                <a:avLst/>
              </a:prstGeom>
              <a:blipFill>
                <a:blip r:embed="rId7"/>
                <a:stretch>
                  <a:fillRect b="-14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8BFC77A-9FFA-DFBB-A8BA-35CB81C9C720}"/>
              </a:ext>
            </a:extLst>
          </p:cNvPr>
          <p:cNvSpPr txBox="1"/>
          <p:nvPr/>
        </p:nvSpPr>
        <p:spPr>
          <a:xfrm>
            <a:off x="15154186" y="9027632"/>
            <a:ext cx="10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F4A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2">
            <a:extLst>
              <a:ext uri="{FF2B5EF4-FFF2-40B4-BE49-F238E27FC236}">
                <a16:creationId xmlns:a16="http://schemas.microsoft.com/office/drawing/2014/main" id="{8E6ECC3B-4897-0E33-F4BB-0CF636A78F48}"/>
              </a:ext>
            </a:extLst>
          </p:cNvPr>
          <p:cNvSpPr/>
          <p:nvPr/>
        </p:nvSpPr>
        <p:spPr>
          <a:xfrm>
            <a:off x="9832" y="0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6519F7-0078-E365-0C5F-8676722D1A5A}"/>
              </a:ext>
            </a:extLst>
          </p:cNvPr>
          <p:cNvCxnSpPr/>
          <p:nvPr/>
        </p:nvCxnSpPr>
        <p:spPr>
          <a:xfrm flipH="1">
            <a:off x="39329" y="-6145"/>
            <a:ext cx="2287118" cy="228711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931F0A-43AE-D68B-089F-949B621403F0}"/>
              </a:ext>
            </a:extLst>
          </p:cNvPr>
          <p:cNvCxnSpPr/>
          <p:nvPr/>
        </p:nvCxnSpPr>
        <p:spPr>
          <a:xfrm flipH="1">
            <a:off x="15947364" y="8028151"/>
            <a:ext cx="2287118" cy="228711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bject 12">
            <a:extLst>
              <a:ext uri="{FF2B5EF4-FFF2-40B4-BE49-F238E27FC236}">
                <a16:creationId xmlns:a16="http://schemas.microsoft.com/office/drawing/2014/main" id="{0A0C70E9-3406-B0E0-FB4B-F2338D362E84}"/>
              </a:ext>
            </a:extLst>
          </p:cNvPr>
          <p:cNvSpPr/>
          <p:nvPr/>
        </p:nvSpPr>
        <p:spPr>
          <a:xfrm rot="10800000">
            <a:off x="16654780" y="8679508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B588AE6A-7B38-1F72-4DE2-12F181593545}"/>
              </a:ext>
            </a:extLst>
          </p:cNvPr>
          <p:cNvSpPr/>
          <p:nvPr/>
        </p:nvSpPr>
        <p:spPr>
          <a:xfrm rot="13494614">
            <a:off x="-2217537" y="7374171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3C655EB5-7091-802D-63FF-E9CEC571BD56}"/>
              </a:ext>
            </a:extLst>
          </p:cNvPr>
          <p:cNvSpPr/>
          <p:nvPr/>
        </p:nvSpPr>
        <p:spPr>
          <a:xfrm rot="2715410">
            <a:off x="13745820" y="-477955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DC3F69-C9DC-5500-F31A-0AB52A764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560" y="214084"/>
            <a:ext cx="7903760" cy="923330"/>
          </a:xfrm>
        </p:spPr>
        <p:txBody>
          <a:bodyPr/>
          <a:lstStyle/>
          <a:p>
            <a:pPr algn="ctr"/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30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DC3AF60-1AEB-1601-ABCB-70767B1D1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191745"/>
              </p:ext>
            </p:extLst>
          </p:nvPr>
        </p:nvGraphicFramePr>
        <p:xfrm>
          <a:off x="536687" y="4479568"/>
          <a:ext cx="7966766" cy="41999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5825">
                  <a:extLst>
                    <a:ext uri="{9D8B030D-6E8A-4147-A177-3AD203B41FA5}">
                      <a16:colId xmlns:a16="http://schemas.microsoft.com/office/drawing/2014/main" val="2910015191"/>
                    </a:ext>
                  </a:extLst>
                </a:gridCol>
                <a:gridCol w="2464839">
                  <a:extLst>
                    <a:ext uri="{9D8B030D-6E8A-4147-A177-3AD203B41FA5}">
                      <a16:colId xmlns:a16="http://schemas.microsoft.com/office/drawing/2014/main" val="1320968096"/>
                    </a:ext>
                  </a:extLst>
                </a:gridCol>
                <a:gridCol w="2098051">
                  <a:extLst>
                    <a:ext uri="{9D8B030D-6E8A-4147-A177-3AD203B41FA5}">
                      <a16:colId xmlns:a16="http://schemas.microsoft.com/office/drawing/2014/main" val="650525106"/>
                    </a:ext>
                  </a:extLst>
                </a:gridCol>
                <a:gridCol w="2098051">
                  <a:extLst>
                    <a:ext uri="{9D8B030D-6E8A-4147-A177-3AD203B41FA5}">
                      <a16:colId xmlns:a16="http://schemas.microsoft.com/office/drawing/2014/main" val="4266641662"/>
                    </a:ext>
                  </a:extLst>
                </a:gridCol>
              </a:tblGrid>
              <a:tr h="107799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en-US" sz="2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Neural Hidden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 Size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Epochs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1044161"/>
                  </a:ext>
                </a:extLst>
              </a:tr>
              <a:tr h="7804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AVAL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9381851"/>
                  </a:ext>
                </a:extLst>
              </a:tr>
              <a:tr h="7804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AGLE</a:t>
                      </a:r>
                      <a:endParaRPr lang="en-US" sz="2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9935631"/>
                  </a:ext>
                </a:extLst>
              </a:tr>
              <a:tr h="7804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MDLY</a:t>
                      </a:r>
                      <a:endParaRPr lang="en-US" sz="2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3066162"/>
                  </a:ext>
                </a:extLst>
              </a:tr>
              <a:tr h="7804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GDDY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93511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68B3905-8910-CFF5-6525-011B2938B104}"/>
              </a:ext>
            </a:extLst>
          </p:cNvPr>
          <p:cNvSpPr txBox="1"/>
          <p:nvPr/>
        </p:nvSpPr>
        <p:spPr>
          <a:xfrm>
            <a:off x="1182888" y="3413642"/>
            <a:ext cx="668082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vi-V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 5.1 Tham số đầu vào tốt nhất đối với mô hình FFNN đối với tỷ lệ 80% train và 20% test</a:t>
            </a:r>
            <a:endParaRPr lang="en-US" sz="25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8C6FEE-2066-E4E1-C146-7DB7837D7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24965"/>
              </p:ext>
            </p:extLst>
          </p:nvPr>
        </p:nvGraphicFramePr>
        <p:xfrm>
          <a:off x="9711465" y="4479569"/>
          <a:ext cx="8285994" cy="41999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2899">
                  <a:extLst>
                    <a:ext uri="{9D8B030D-6E8A-4147-A177-3AD203B41FA5}">
                      <a16:colId xmlns:a16="http://schemas.microsoft.com/office/drawing/2014/main" val="1661907413"/>
                    </a:ext>
                  </a:extLst>
                </a:gridCol>
                <a:gridCol w="2711355">
                  <a:extLst>
                    <a:ext uri="{9D8B030D-6E8A-4147-A177-3AD203B41FA5}">
                      <a16:colId xmlns:a16="http://schemas.microsoft.com/office/drawing/2014/main" val="2125791474"/>
                    </a:ext>
                  </a:extLst>
                </a:gridCol>
                <a:gridCol w="2135870">
                  <a:extLst>
                    <a:ext uri="{9D8B030D-6E8A-4147-A177-3AD203B41FA5}">
                      <a16:colId xmlns:a16="http://schemas.microsoft.com/office/drawing/2014/main" val="3330700501"/>
                    </a:ext>
                  </a:extLst>
                </a:gridCol>
                <a:gridCol w="2135870">
                  <a:extLst>
                    <a:ext uri="{9D8B030D-6E8A-4147-A177-3AD203B41FA5}">
                      <a16:colId xmlns:a16="http://schemas.microsoft.com/office/drawing/2014/main" val="832583366"/>
                    </a:ext>
                  </a:extLst>
                </a:gridCol>
              </a:tblGrid>
              <a:tr h="94703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endParaRPr lang="en-US" sz="2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Neural Hidden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 Size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Epochs</a:t>
                      </a:r>
                      <a:endParaRPr lang="en-US" sz="2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6356261"/>
                  </a:ext>
                </a:extLst>
              </a:tr>
              <a:tr h="8132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AVAL</a:t>
                      </a:r>
                      <a:endParaRPr lang="en-US" sz="2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0401588"/>
                  </a:ext>
                </a:extLst>
              </a:tr>
              <a:tr h="8132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AGLE</a:t>
                      </a:r>
                      <a:endParaRPr lang="en-US" sz="2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470372"/>
                  </a:ext>
                </a:extLst>
              </a:tr>
              <a:tr h="8132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MDLY</a:t>
                      </a:r>
                      <a:endParaRPr lang="en-US" sz="2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09973317"/>
                  </a:ext>
                </a:extLst>
              </a:tr>
              <a:tr h="8132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GDDY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309766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3BAAC1F-D6A6-B2FA-46AF-30B54A6BCE73}"/>
              </a:ext>
            </a:extLst>
          </p:cNvPr>
          <p:cNvSpPr txBox="1"/>
          <p:nvPr/>
        </p:nvSpPr>
        <p:spPr>
          <a:xfrm>
            <a:off x="10181273" y="3526849"/>
            <a:ext cx="692383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vi-V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 5.</a:t>
            </a:r>
            <a:r>
              <a:rPr lang="en-US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vi-V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Tham số đầu vào tốt nhất đối với mô hình FFNN đối với tỷ lệ </a:t>
            </a:r>
            <a:r>
              <a:rPr lang="en-US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</a:t>
            </a:r>
            <a:r>
              <a:rPr lang="vi-V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0% train và </a:t>
            </a:r>
            <a:r>
              <a:rPr lang="en-US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vi-V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0% test</a:t>
            </a:r>
            <a:endParaRPr lang="en-US" sz="25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B58A56-6DFC-9938-AE01-22117E8CA6B1}"/>
              </a:ext>
            </a:extLst>
          </p:cNvPr>
          <p:cNvSpPr txBox="1"/>
          <p:nvPr/>
        </p:nvSpPr>
        <p:spPr>
          <a:xfrm>
            <a:off x="1312671" y="970900"/>
            <a:ext cx="12067649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Cấu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Trúc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FFNN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+ 1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Lớp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Input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chứa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7 Neural</a:t>
            </a:r>
          </a:p>
          <a:p>
            <a:pPr>
              <a:spcAft>
                <a:spcPts val="1000"/>
              </a:spcAft>
            </a:pP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+ 1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Lớp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Hidden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chứa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neural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1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tới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20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tìm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ra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endParaRPr lang="en-US" sz="25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+ 1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Lớp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Output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chứa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1 Neural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0B5FC2-5412-3DC8-8615-1ED757F72C9E}"/>
              </a:ext>
            </a:extLst>
          </p:cNvPr>
          <p:cNvSpPr txBox="1"/>
          <p:nvPr/>
        </p:nvSpPr>
        <p:spPr>
          <a:xfrm>
            <a:off x="15154186" y="9027632"/>
            <a:ext cx="10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F4A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065580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2">
            <a:extLst>
              <a:ext uri="{FF2B5EF4-FFF2-40B4-BE49-F238E27FC236}">
                <a16:creationId xmlns:a16="http://schemas.microsoft.com/office/drawing/2014/main" id="{8E6ECC3B-4897-0E33-F4BB-0CF636A78F48}"/>
              </a:ext>
            </a:extLst>
          </p:cNvPr>
          <p:cNvSpPr/>
          <p:nvPr/>
        </p:nvSpPr>
        <p:spPr>
          <a:xfrm>
            <a:off x="9832" y="0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931F0A-43AE-D68B-089F-949B621403F0}"/>
              </a:ext>
            </a:extLst>
          </p:cNvPr>
          <p:cNvCxnSpPr/>
          <p:nvPr/>
        </p:nvCxnSpPr>
        <p:spPr>
          <a:xfrm flipH="1">
            <a:off x="15947364" y="8028151"/>
            <a:ext cx="2287118" cy="228711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bject 12">
            <a:extLst>
              <a:ext uri="{FF2B5EF4-FFF2-40B4-BE49-F238E27FC236}">
                <a16:creationId xmlns:a16="http://schemas.microsoft.com/office/drawing/2014/main" id="{0A0C70E9-3406-B0E0-FB4B-F2338D362E84}"/>
              </a:ext>
            </a:extLst>
          </p:cNvPr>
          <p:cNvSpPr/>
          <p:nvPr/>
        </p:nvSpPr>
        <p:spPr>
          <a:xfrm rot="10800000">
            <a:off x="16654780" y="8679508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B588AE6A-7B38-1F72-4DE2-12F181593545}"/>
              </a:ext>
            </a:extLst>
          </p:cNvPr>
          <p:cNvSpPr/>
          <p:nvPr/>
        </p:nvSpPr>
        <p:spPr>
          <a:xfrm rot="13494614">
            <a:off x="-2217537" y="7374171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3C655EB5-7091-802D-63FF-E9CEC571BD56}"/>
              </a:ext>
            </a:extLst>
          </p:cNvPr>
          <p:cNvSpPr/>
          <p:nvPr/>
        </p:nvSpPr>
        <p:spPr>
          <a:xfrm rot="2715410">
            <a:off x="13745820" y="-477955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DC3F69-C9DC-5500-F31A-0AB52A764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340" y="206284"/>
            <a:ext cx="7932054" cy="923330"/>
          </a:xfrm>
        </p:spPr>
        <p:txBody>
          <a:bodyPr/>
          <a:lstStyle/>
          <a:p>
            <a:pPr algn="ctr"/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FFNN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E76013-F12A-0DC1-0DCD-B3AB3D981FEB}"/>
              </a:ext>
            </a:extLst>
          </p:cNvPr>
          <p:cNvSpPr txBox="1"/>
          <p:nvPr/>
        </p:nvSpPr>
        <p:spPr>
          <a:xfrm>
            <a:off x="8449935" y="1423628"/>
            <a:ext cx="911097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Cấu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Trúc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FFNN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+ 1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Lớp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Input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chứa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7 Neural</a:t>
            </a:r>
          </a:p>
          <a:p>
            <a:pPr>
              <a:spcAft>
                <a:spcPts val="1000"/>
              </a:spcAft>
            </a:pP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+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Lớp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Hidden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1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tới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20 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chứa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neural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cố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tốt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endParaRPr lang="en-US" sz="25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+ 1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Lớp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Output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chứa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1 Neural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C299771-5880-6CC5-4125-0CA2C81A4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513716"/>
              </p:ext>
            </p:extLst>
          </p:nvPr>
        </p:nvGraphicFramePr>
        <p:xfrm>
          <a:off x="9324108" y="4723350"/>
          <a:ext cx="8429331" cy="34884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1143">
                  <a:extLst>
                    <a:ext uri="{9D8B030D-6E8A-4147-A177-3AD203B41FA5}">
                      <a16:colId xmlns:a16="http://schemas.microsoft.com/office/drawing/2014/main" val="1673714484"/>
                    </a:ext>
                  </a:extLst>
                </a:gridCol>
                <a:gridCol w="1657192">
                  <a:extLst>
                    <a:ext uri="{9D8B030D-6E8A-4147-A177-3AD203B41FA5}">
                      <a16:colId xmlns:a16="http://schemas.microsoft.com/office/drawing/2014/main" val="1564488635"/>
                    </a:ext>
                  </a:extLst>
                </a:gridCol>
                <a:gridCol w="1881590">
                  <a:extLst>
                    <a:ext uri="{9D8B030D-6E8A-4147-A177-3AD203B41FA5}">
                      <a16:colId xmlns:a16="http://schemas.microsoft.com/office/drawing/2014/main" val="3988997362"/>
                    </a:ext>
                  </a:extLst>
                </a:gridCol>
                <a:gridCol w="1347186">
                  <a:extLst>
                    <a:ext uri="{9D8B030D-6E8A-4147-A177-3AD203B41FA5}">
                      <a16:colId xmlns:a16="http://schemas.microsoft.com/office/drawing/2014/main" val="4070018748"/>
                    </a:ext>
                  </a:extLst>
                </a:gridCol>
                <a:gridCol w="1155832">
                  <a:extLst>
                    <a:ext uri="{9D8B030D-6E8A-4147-A177-3AD203B41FA5}">
                      <a16:colId xmlns:a16="http://schemas.microsoft.com/office/drawing/2014/main" val="4083190041"/>
                    </a:ext>
                  </a:extLst>
                </a:gridCol>
                <a:gridCol w="1266388">
                  <a:extLst>
                    <a:ext uri="{9D8B030D-6E8A-4147-A177-3AD203B41FA5}">
                      <a16:colId xmlns:a16="http://schemas.microsoft.com/office/drawing/2014/main" val="4070404601"/>
                    </a:ext>
                  </a:extLst>
                </a:gridCol>
              </a:tblGrid>
              <a:tr h="10739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500" dirty="0">
                          <a:effectLst/>
                          <a:latin typeface="+mj-lt"/>
                        </a:rPr>
                        <a:t> </a:t>
                      </a:r>
                      <a:endParaRPr lang="en-US" sz="2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  <a:latin typeface="+mj-lt"/>
                        </a:rPr>
                        <a:t>Hidden </a:t>
                      </a:r>
                      <a:r>
                        <a:rPr lang="en-US" sz="2500" dirty="0">
                          <a:effectLst/>
                          <a:latin typeface="+mj-lt"/>
                          <a:cs typeface="Times New Roman" panose="02020603050405020304" pitchFamily="18" charset="0"/>
                        </a:rPr>
                        <a:t>Layer</a:t>
                      </a:r>
                      <a:endParaRPr lang="en-US" sz="25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  <a:latin typeface="+mj-lt"/>
                        </a:rPr>
                        <a:t>Neural Hidden</a:t>
                      </a:r>
                      <a:endParaRPr lang="en-US" sz="2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  <a:latin typeface="+mj-lt"/>
                        </a:rPr>
                        <a:t>Batch Size</a:t>
                      </a:r>
                      <a:endParaRPr lang="en-US" sz="2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  <a:latin typeface="+mj-lt"/>
                        </a:rPr>
                        <a:t>Epochs</a:t>
                      </a:r>
                      <a:endParaRPr lang="en-US" sz="2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  <a:latin typeface="+mj-lt"/>
                        </a:rPr>
                        <a:t>Time Train</a:t>
                      </a:r>
                      <a:endParaRPr lang="en-US" sz="2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9986096"/>
                  </a:ext>
                </a:extLst>
              </a:tr>
              <a:tr h="6032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  <a:latin typeface="+mj-lt"/>
                        </a:rPr>
                        <a:t>AVAL</a:t>
                      </a:r>
                      <a:endParaRPr lang="en-US" sz="25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29.054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0837504"/>
                  </a:ext>
                </a:extLst>
              </a:tr>
              <a:tr h="6032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  <a:latin typeface="+mj-lt"/>
                        </a:rPr>
                        <a:t>AGLE</a:t>
                      </a:r>
                      <a:endParaRPr lang="en-US" sz="2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25.36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4344387"/>
                  </a:ext>
                </a:extLst>
              </a:tr>
              <a:tr h="6032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  <a:latin typeface="+mj-lt"/>
                        </a:rPr>
                        <a:t>MDLY</a:t>
                      </a:r>
                      <a:endParaRPr lang="en-US" sz="25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17.0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300.0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58.732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3417497"/>
                  </a:ext>
                </a:extLst>
              </a:tr>
              <a:tr h="6032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  <a:latin typeface="+mj-lt"/>
                        </a:rPr>
                        <a:t>GDDY</a:t>
                      </a:r>
                      <a:endParaRPr lang="en-US" sz="2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300.0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43.009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014038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14584F-DDF2-02F0-4EB9-6445F8D9F5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125091"/>
              </p:ext>
            </p:extLst>
          </p:nvPr>
        </p:nvGraphicFramePr>
        <p:xfrm>
          <a:off x="378147" y="4725374"/>
          <a:ext cx="7896386" cy="34869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4926">
                  <a:extLst>
                    <a:ext uri="{9D8B030D-6E8A-4147-A177-3AD203B41FA5}">
                      <a16:colId xmlns:a16="http://schemas.microsoft.com/office/drawing/2014/main" val="2193120867"/>
                    </a:ext>
                  </a:extLst>
                </a:gridCol>
                <a:gridCol w="2029340">
                  <a:extLst>
                    <a:ext uri="{9D8B030D-6E8A-4147-A177-3AD203B41FA5}">
                      <a16:colId xmlns:a16="http://schemas.microsoft.com/office/drawing/2014/main" val="3039586807"/>
                    </a:ext>
                  </a:extLst>
                </a:gridCol>
                <a:gridCol w="1488183">
                  <a:extLst>
                    <a:ext uri="{9D8B030D-6E8A-4147-A177-3AD203B41FA5}">
                      <a16:colId xmlns:a16="http://schemas.microsoft.com/office/drawing/2014/main" val="2859603454"/>
                    </a:ext>
                  </a:extLst>
                </a:gridCol>
                <a:gridCol w="1488183">
                  <a:extLst>
                    <a:ext uri="{9D8B030D-6E8A-4147-A177-3AD203B41FA5}">
                      <a16:colId xmlns:a16="http://schemas.microsoft.com/office/drawing/2014/main" val="3358151920"/>
                    </a:ext>
                  </a:extLst>
                </a:gridCol>
                <a:gridCol w="1755754">
                  <a:extLst>
                    <a:ext uri="{9D8B030D-6E8A-4147-A177-3AD203B41FA5}">
                      <a16:colId xmlns:a16="http://schemas.microsoft.com/office/drawing/2014/main" val="2729218014"/>
                    </a:ext>
                  </a:extLst>
                </a:gridCol>
              </a:tblGrid>
              <a:tr h="4429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500" dirty="0">
                          <a:effectLst/>
                          <a:latin typeface="+mj-lt"/>
                        </a:rPr>
                        <a:t> </a:t>
                      </a:r>
                      <a:endParaRPr lang="en-US" sz="2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  <a:latin typeface="+mj-lt"/>
                        </a:rPr>
                        <a:t>Neural Hidden</a:t>
                      </a:r>
                      <a:endParaRPr lang="en-US" sz="2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  <a:latin typeface="+mj-lt"/>
                        </a:rPr>
                        <a:t>Batch Size</a:t>
                      </a:r>
                      <a:endParaRPr lang="en-US" sz="25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  <a:latin typeface="+mj-lt"/>
                        </a:rPr>
                        <a:t>Epochs</a:t>
                      </a:r>
                      <a:endParaRPr lang="en-US" sz="2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>
                          <a:effectLst/>
                          <a:latin typeface="+mj-lt"/>
                        </a:rPr>
                        <a:t>Time Train</a:t>
                      </a:r>
                      <a:endParaRPr lang="en-US" sz="2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1955179"/>
                  </a:ext>
                </a:extLst>
              </a:tr>
              <a:tr h="4429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  <a:latin typeface="+mj-lt"/>
                        </a:rPr>
                        <a:t>AVAL</a:t>
                      </a:r>
                      <a:endParaRPr lang="en-US" sz="25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200.0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1269.38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89055032"/>
                  </a:ext>
                </a:extLst>
              </a:tr>
              <a:tr h="4429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  <a:latin typeface="+mj-lt"/>
                        </a:rPr>
                        <a:t>AGLE</a:t>
                      </a:r>
                      <a:endParaRPr lang="en-US" sz="25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200.0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1321.6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0014090"/>
                  </a:ext>
                </a:extLst>
              </a:tr>
              <a:tr h="4429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  <a:latin typeface="+mj-lt"/>
                        </a:rPr>
                        <a:t>MDLY</a:t>
                      </a:r>
                      <a:endParaRPr lang="en-US" sz="25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17.0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300.0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1169.9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9201884"/>
                  </a:ext>
                </a:extLst>
              </a:tr>
              <a:tr h="4429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  <a:latin typeface="+mj-lt"/>
                        </a:rPr>
                        <a:t>GDDY</a:t>
                      </a:r>
                      <a:endParaRPr lang="en-US" sz="25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12.0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8.0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300.0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1722.03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780121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34ACCAB-36AB-FF16-E8D8-76842E75C8E0}"/>
              </a:ext>
            </a:extLst>
          </p:cNvPr>
          <p:cNvSpPr txBox="1"/>
          <p:nvPr/>
        </p:nvSpPr>
        <p:spPr>
          <a:xfrm>
            <a:off x="740661" y="1423628"/>
            <a:ext cx="6789818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Cấu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Trúc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FFNN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+ 1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Lớp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Input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chứa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7 Neural</a:t>
            </a:r>
          </a:p>
          <a:p>
            <a:pPr>
              <a:spcAft>
                <a:spcPts val="1000"/>
              </a:spcAft>
            </a:pP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+ 1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Lớp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Hidden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chứa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neural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1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tới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20</a:t>
            </a:r>
          </a:p>
          <a:p>
            <a:pPr>
              <a:spcAft>
                <a:spcPts val="1000"/>
              </a:spcAft>
            </a:pP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+ 1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Lớp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Output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chứa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1 Neural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9F8B7-2712-234D-F9F1-11D117FD6D39}"/>
              </a:ext>
            </a:extLst>
          </p:cNvPr>
          <p:cNvSpPr txBox="1"/>
          <p:nvPr/>
        </p:nvSpPr>
        <p:spPr>
          <a:xfrm>
            <a:off x="-460313" y="4164860"/>
            <a:ext cx="919176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vi-V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 5.7 Trình bày tham số tốt nhất ở 4 tập dữ liệu</a:t>
            </a:r>
            <a:endParaRPr lang="en-US" sz="25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9EFCE-6F52-7EEA-0C46-D4BFDC8F9017}"/>
              </a:ext>
            </a:extLst>
          </p:cNvPr>
          <p:cNvSpPr txBox="1"/>
          <p:nvPr/>
        </p:nvSpPr>
        <p:spPr>
          <a:xfrm>
            <a:off x="8869792" y="4138859"/>
            <a:ext cx="962167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vi-V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 5.8 Mô tả Số lượng lớp ẩn cùng với các tham số tốt nhất</a:t>
            </a:r>
            <a:endParaRPr lang="en-US" sz="25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415564-18B9-5BB0-F116-E15837ADD14D}"/>
              </a:ext>
            </a:extLst>
          </p:cNvPr>
          <p:cNvSpPr/>
          <p:nvPr/>
        </p:nvSpPr>
        <p:spPr>
          <a:xfrm>
            <a:off x="10446326" y="5842684"/>
            <a:ext cx="6068291" cy="2369092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68A14D-63AB-A9DF-774C-12909701DCFD}"/>
              </a:ext>
            </a:extLst>
          </p:cNvPr>
          <p:cNvSpPr txBox="1"/>
          <p:nvPr/>
        </p:nvSpPr>
        <p:spPr>
          <a:xfrm>
            <a:off x="15154186" y="9027632"/>
            <a:ext cx="10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F4A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232268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7" grpId="0"/>
      <p:bldP spid="9" grpId="0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2">
            <a:extLst>
              <a:ext uri="{FF2B5EF4-FFF2-40B4-BE49-F238E27FC236}">
                <a16:creationId xmlns:a16="http://schemas.microsoft.com/office/drawing/2014/main" id="{8E6ECC3B-4897-0E33-F4BB-0CF636A78F48}"/>
              </a:ext>
            </a:extLst>
          </p:cNvPr>
          <p:cNvSpPr/>
          <p:nvPr/>
        </p:nvSpPr>
        <p:spPr>
          <a:xfrm>
            <a:off x="9832" y="0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931F0A-43AE-D68B-089F-949B621403F0}"/>
              </a:ext>
            </a:extLst>
          </p:cNvPr>
          <p:cNvCxnSpPr/>
          <p:nvPr/>
        </p:nvCxnSpPr>
        <p:spPr>
          <a:xfrm flipH="1">
            <a:off x="15947364" y="8028151"/>
            <a:ext cx="2287118" cy="228711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bject 12">
            <a:extLst>
              <a:ext uri="{FF2B5EF4-FFF2-40B4-BE49-F238E27FC236}">
                <a16:creationId xmlns:a16="http://schemas.microsoft.com/office/drawing/2014/main" id="{0A0C70E9-3406-B0E0-FB4B-F2338D362E84}"/>
              </a:ext>
            </a:extLst>
          </p:cNvPr>
          <p:cNvSpPr/>
          <p:nvPr/>
        </p:nvSpPr>
        <p:spPr>
          <a:xfrm rot="10800000">
            <a:off x="16654780" y="8679508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B588AE6A-7B38-1F72-4DE2-12F181593545}"/>
              </a:ext>
            </a:extLst>
          </p:cNvPr>
          <p:cNvSpPr/>
          <p:nvPr/>
        </p:nvSpPr>
        <p:spPr>
          <a:xfrm rot="13494614">
            <a:off x="-2217537" y="7374171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3C655EB5-7091-802D-63FF-E9CEC571BD56}"/>
              </a:ext>
            </a:extLst>
          </p:cNvPr>
          <p:cNvSpPr/>
          <p:nvPr/>
        </p:nvSpPr>
        <p:spPr>
          <a:xfrm rot="2715410">
            <a:off x="13745820" y="-477955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DC3F69-C9DC-5500-F31A-0AB52A764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94" y="206284"/>
            <a:ext cx="7954080" cy="923330"/>
          </a:xfrm>
        </p:spPr>
        <p:txBody>
          <a:bodyPr/>
          <a:lstStyle/>
          <a:p>
            <a:pPr algn="ctr"/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KNN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50B465-3057-4CD3-A7DA-5E953191B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416732"/>
              </p:ext>
            </p:extLst>
          </p:nvPr>
        </p:nvGraphicFramePr>
        <p:xfrm>
          <a:off x="4298777" y="4613564"/>
          <a:ext cx="10359332" cy="53317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33423">
                  <a:extLst>
                    <a:ext uri="{9D8B030D-6E8A-4147-A177-3AD203B41FA5}">
                      <a16:colId xmlns:a16="http://schemas.microsoft.com/office/drawing/2014/main" val="3807272989"/>
                    </a:ext>
                  </a:extLst>
                </a:gridCol>
                <a:gridCol w="2506291">
                  <a:extLst>
                    <a:ext uri="{9D8B030D-6E8A-4147-A177-3AD203B41FA5}">
                      <a16:colId xmlns:a16="http://schemas.microsoft.com/office/drawing/2014/main" val="47786767"/>
                    </a:ext>
                  </a:extLst>
                </a:gridCol>
                <a:gridCol w="2506291">
                  <a:extLst>
                    <a:ext uri="{9D8B030D-6E8A-4147-A177-3AD203B41FA5}">
                      <a16:colId xmlns:a16="http://schemas.microsoft.com/office/drawing/2014/main" val="2848202455"/>
                    </a:ext>
                  </a:extLst>
                </a:gridCol>
                <a:gridCol w="1837945">
                  <a:extLst>
                    <a:ext uri="{9D8B030D-6E8A-4147-A177-3AD203B41FA5}">
                      <a16:colId xmlns:a16="http://schemas.microsoft.com/office/drawing/2014/main" val="488649459"/>
                    </a:ext>
                  </a:extLst>
                </a:gridCol>
                <a:gridCol w="1575382">
                  <a:extLst>
                    <a:ext uri="{9D8B030D-6E8A-4147-A177-3AD203B41FA5}">
                      <a16:colId xmlns:a16="http://schemas.microsoft.com/office/drawing/2014/main" val="3438240320"/>
                    </a:ext>
                  </a:extLst>
                </a:gridCol>
              </a:tblGrid>
              <a:tr h="1720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500" dirty="0">
                          <a:effectLst/>
                          <a:latin typeface="+mj-lt"/>
                        </a:rPr>
                        <a:t> </a:t>
                      </a:r>
                      <a:endParaRPr lang="en-US" sz="2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dirty="0" err="1">
                          <a:effectLst/>
                          <a:latin typeface="+mj-lt"/>
                        </a:rPr>
                        <a:t>Độ</a:t>
                      </a:r>
                      <a:r>
                        <a:rPr lang="en-US" sz="25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2500" dirty="0" err="1">
                          <a:effectLst/>
                          <a:latin typeface="+mj-lt"/>
                        </a:rPr>
                        <a:t>Đo</a:t>
                      </a:r>
                      <a:endParaRPr lang="en-US" sz="25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  <a:latin typeface="+mj-lt"/>
                        </a:rPr>
                        <a:t>K</a:t>
                      </a:r>
                      <a:endParaRPr lang="en-US" sz="25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  <a:latin typeface="+mj-lt"/>
                        </a:rPr>
                        <a:t>MSE</a:t>
                      </a:r>
                      <a:endParaRPr lang="en-US" sz="25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  <a:latin typeface="+mj-lt"/>
                        </a:rPr>
                        <a:t>Time</a:t>
                      </a:r>
                      <a:endParaRPr lang="en-US" sz="25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1300288"/>
                  </a:ext>
                </a:extLst>
              </a:tr>
              <a:tr h="57015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  <a:latin typeface="+mj-lt"/>
                        </a:rPr>
                        <a:t>AVAL</a:t>
                      </a:r>
                      <a:endParaRPr lang="en-US" sz="25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Euclidean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0.0002474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6.545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1697870"/>
                  </a:ext>
                </a:extLst>
              </a:tr>
              <a:tr h="570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DTW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0.0002473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96.883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8684236"/>
                  </a:ext>
                </a:extLst>
              </a:tr>
              <a:tr h="52290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  <a:latin typeface="+mj-lt"/>
                        </a:rPr>
                        <a:t>AGLE</a:t>
                      </a:r>
                      <a:endParaRPr lang="en-US" sz="25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Euclidean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0.001547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5.592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5512236"/>
                  </a:ext>
                </a:extLst>
              </a:tr>
              <a:tr h="5229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DTW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0.001559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76.132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794349"/>
                  </a:ext>
                </a:extLst>
              </a:tr>
              <a:tr h="52290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  <a:latin typeface="+mj-lt"/>
                        </a:rPr>
                        <a:t>MDLY</a:t>
                      </a:r>
                      <a:endParaRPr lang="en-US" sz="25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Euclidean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0.000433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13.944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9435926"/>
                  </a:ext>
                </a:extLst>
              </a:tr>
              <a:tr h="570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DTW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0.000379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185.468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1343803"/>
                  </a:ext>
                </a:extLst>
              </a:tr>
              <a:tr h="57015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>
                          <a:effectLst/>
                          <a:latin typeface="+mj-lt"/>
                        </a:rPr>
                        <a:t>GDDY</a:t>
                      </a:r>
                      <a:endParaRPr lang="en-US" sz="25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Euclidean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0.001706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10.7999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599890"/>
                  </a:ext>
                </a:extLst>
              </a:tr>
              <a:tr h="5229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DTW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3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0.001978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156.18</a:t>
                      </a:r>
                      <a:endParaRPr lang="en-US" sz="3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701627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4661F5F-628F-7AC3-2858-08E70ABADCE4}"/>
              </a:ext>
            </a:extLst>
          </p:cNvPr>
          <p:cNvSpPr txBox="1"/>
          <p:nvPr/>
        </p:nvSpPr>
        <p:spPr>
          <a:xfrm>
            <a:off x="4985906" y="4035090"/>
            <a:ext cx="919176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vi-V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 5.9 Trình bày giá trị k tốt nhất theo từng độ đo</a:t>
            </a:r>
            <a:endParaRPr lang="en-US" sz="25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9D4FA-E9DE-592F-8056-CAE641C8A64D}"/>
              </a:ext>
            </a:extLst>
          </p:cNvPr>
          <p:cNvSpPr txBox="1"/>
          <p:nvPr/>
        </p:nvSpPr>
        <p:spPr>
          <a:xfrm>
            <a:off x="589895" y="820172"/>
            <a:ext cx="8403136" cy="3041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Tham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KNN: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+ K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nghiệm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1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tới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20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+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Đo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: Dynamic Time Warping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Euclidean</a:t>
            </a:r>
          </a:p>
          <a:p>
            <a:pPr>
              <a:spcAft>
                <a:spcPts val="1000"/>
              </a:spcAft>
            </a:pP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+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Kích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thước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sổ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mẫu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7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endParaRPr lang="en-US" sz="25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+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Kích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thước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sổ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1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endParaRPr lang="en-US" sz="25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+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sổ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trượt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25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1 </a:t>
            </a:r>
            <a:r>
              <a:rPr lang="en-US" sz="25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endParaRPr lang="en-US" sz="25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88BCE9-EE68-ECBB-4FBC-EDC176A2D09B}"/>
              </a:ext>
            </a:extLst>
          </p:cNvPr>
          <p:cNvSpPr/>
          <p:nvPr/>
        </p:nvSpPr>
        <p:spPr>
          <a:xfrm>
            <a:off x="6175611" y="5761475"/>
            <a:ext cx="5088134" cy="572994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CD6183-132D-7031-2411-DA0CF0FAF15F}"/>
              </a:ext>
            </a:extLst>
          </p:cNvPr>
          <p:cNvSpPr/>
          <p:nvPr/>
        </p:nvSpPr>
        <p:spPr>
          <a:xfrm>
            <a:off x="6175611" y="6343803"/>
            <a:ext cx="5088134" cy="534455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FD7A2A-EF06-6968-26F6-135E9D4C1FCB}"/>
              </a:ext>
            </a:extLst>
          </p:cNvPr>
          <p:cNvSpPr/>
          <p:nvPr/>
        </p:nvSpPr>
        <p:spPr>
          <a:xfrm>
            <a:off x="6175611" y="8833163"/>
            <a:ext cx="5088134" cy="471575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8965CD-8893-F577-4D88-856457F54A95}"/>
              </a:ext>
            </a:extLst>
          </p:cNvPr>
          <p:cNvSpPr/>
          <p:nvPr/>
        </p:nvSpPr>
        <p:spPr>
          <a:xfrm>
            <a:off x="6175611" y="8118041"/>
            <a:ext cx="5088134" cy="651357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43B26-6A71-FD5B-9786-5F46C1BFED0E}"/>
              </a:ext>
            </a:extLst>
          </p:cNvPr>
          <p:cNvSpPr txBox="1"/>
          <p:nvPr/>
        </p:nvSpPr>
        <p:spPr>
          <a:xfrm>
            <a:off x="15154186" y="9027632"/>
            <a:ext cx="10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F4A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855776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2" grpId="0" animBg="1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2">
            <a:extLst>
              <a:ext uri="{FF2B5EF4-FFF2-40B4-BE49-F238E27FC236}">
                <a16:creationId xmlns:a16="http://schemas.microsoft.com/office/drawing/2014/main" id="{8E6ECC3B-4897-0E33-F4BB-0CF636A78F48}"/>
              </a:ext>
            </a:extLst>
          </p:cNvPr>
          <p:cNvSpPr/>
          <p:nvPr/>
        </p:nvSpPr>
        <p:spPr>
          <a:xfrm>
            <a:off x="9832" y="0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931F0A-43AE-D68B-089F-949B621403F0}"/>
              </a:ext>
            </a:extLst>
          </p:cNvPr>
          <p:cNvCxnSpPr/>
          <p:nvPr/>
        </p:nvCxnSpPr>
        <p:spPr>
          <a:xfrm flipH="1">
            <a:off x="15947364" y="8028151"/>
            <a:ext cx="2287118" cy="228711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bject 12">
            <a:extLst>
              <a:ext uri="{FF2B5EF4-FFF2-40B4-BE49-F238E27FC236}">
                <a16:creationId xmlns:a16="http://schemas.microsoft.com/office/drawing/2014/main" id="{0A0C70E9-3406-B0E0-FB4B-F2338D362E84}"/>
              </a:ext>
            </a:extLst>
          </p:cNvPr>
          <p:cNvSpPr/>
          <p:nvPr/>
        </p:nvSpPr>
        <p:spPr>
          <a:xfrm rot="10800000">
            <a:off x="16654780" y="8679508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B588AE6A-7B38-1F72-4DE2-12F181593545}"/>
              </a:ext>
            </a:extLst>
          </p:cNvPr>
          <p:cNvSpPr/>
          <p:nvPr/>
        </p:nvSpPr>
        <p:spPr>
          <a:xfrm rot="13494614">
            <a:off x="-2217537" y="7374171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3C655EB5-7091-802D-63FF-E9CEC571BD56}"/>
              </a:ext>
            </a:extLst>
          </p:cNvPr>
          <p:cNvSpPr/>
          <p:nvPr/>
        </p:nvSpPr>
        <p:spPr>
          <a:xfrm rot="2715410">
            <a:off x="13745820" y="-477955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Google Shape;275;p9">
            <a:extLst>
              <a:ext uri="{FF2B5EF4-FFF2-40B4-BE49-F238E27FC236}">
                <a16:creationId xmlns:a16="http://schemas.microsoft.com/office/drawing/2014/main" id="{249B73F7-B4FF-08D8-D947-015F4C6D54B2}"/>
              </a:ext>
            </a:extLst>
          </p:cNvPr>
          <p:cNvSpPr txBox="1">
            <a:spLocks/>
          </p:cNvSpPr>
          <p:nvPr/>
        </p:nvSpPr>
        <p:spPr>
          <a:xfrm>
            <a:off x="4053384" y="71552"/>
            <a:ext cx="97704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rgbClr val="F5E6CA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solidFill>
                  <a:srgbClr val="0F243E"/>
                </a:solidFill>
              </a:rPr>
              <a:t>So </a:t>
            </a:r>
            <a:r>
              <a:rPr lang="en-US" sz="3000" dirty="0" err="1">
                <a:solidFill>
                  <a:srgbClr val="0F243E"/>
                </a:solidFill>
              </a:rPr>
              <a:t>Sánh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Các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Mô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Hình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Trên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Tập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Dữ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Liệu</a:t>
            </a:r>
            <a:r>
              <a:rPr lang="en-US" sz="3000" dirty="0">
                <a:solidFill>
                  <a:srgbClr val="0F243E"/>
                </a:solidFill>
              </a:rPr>
              <a:t> AVAL</a:t>
            </a:r>
            <a:endParaRPr lang="vi-VN" sz="3000" dirty="0">
              <a:solidFill>
                <a:srgbClr val="0F243E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F2ED120-BD4F-1C2F-D07E-B9422A0EE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2" y="691519"/>
            <a:ext cx="8136033" cy="44762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61D74B-B3DA-DD28-2708-4D1A8E871BF6}"/>
              </a:ext>
            </a:extLst>
          </p:cNvPr>
          <p:cNvSpPr/>
          <p:nvPr/>
        </p:nvSpPr>
        <p:spPr>
          <a:xfrm>
            <a:off x="510766" y="677122"/>
            <a:ext cx="8102037" cy="4385140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1AFE106-D976-21A8-A62E-976803429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364" y="853779"/>
            <a:ext cx="8447781" cy="42957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2F9BE45-8A8D-8B84-1063-E82FF9162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67" y="5561905"/>
            <a:ext cx="8102036" cy="419187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2511A3-224A-AD4E-3373-44D99FC3D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5619" y="5498534"/>
            <a:ext cx="8698482" cy="42862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9E002C3-F37F-A740-4F07-B970A96A3B62}"/>
              </a:ext>
            </a:extLst>
          </p:cNvPr>
          <p:cNvSpPr/>
          <p:nvPr/>
        </p:nvSpPr>
        <p:spPr>
          <a:xfrm>
            <a:off x="9269427" y="677122"/>
            <a:ext cx="8431718" cy="4455464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B2A243C-BE26-5747-9672-FFEBDBC18F72}"/>
              </a:ext>
            </a:extLst>
          </p:cNvPr>
          <p:cNvSpPr/>
          <p:nvPr/>
        </p:nvSpPr>
        <p:spPr>
          <a:xfrm>
            <a:off x="510767" y="5523435"/>
            <a:ext cx="8102037" cy="4261350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084DA5-EBEB-70DF-41B8-FB7345897482}"/>
              </a:ext>
            </a:extLst>
          </p:cNvPr>
          <p:cNvSpPr/>
          <p:nvPr/>
        </p:nvSpPr>
        <p:spPr>
          <a:xfrm>
            <a:off x="9269427" y="5498534"/>
            <a:ext cx="8698482" cy="4286250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BCDF4-BF37-0C11-A6D4-93B30D5BDF7D}"/>
              </a:ext>
            </a:extLst>
          </p:cNvPr>
          <p:cNvSpPr txBox="1"/>
          <p:nvPr/>
        </p:nvSpPr>
        <p:spPr>
          <a:xfrm>
            <a:off x="14882233" y="9753783"/>
            <a:ext cx="10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F4A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336735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9" grpId="0" animBg="1"/>
      <p:bldP spid="40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2">
            <a:extLst>
              <a:ext uri="{FF2B5EF4-FFF2-40B4-BE49-F238E27FC236}">
                <a16:creationId xmlns:a16="http://schemas.microsoft.com/office/drawing/2014/main" id="{8E6ECC3B-4897-0E33-F4BB-0CF636A78F48}"/>
              </a:ext>
            </a:extLst>
          </p:cNvPr>
          <p:cNvSpPr/>
          <p:nvPr/>
        </p:nvSpPr>
        <p:spPr>
          <a:xfrm>
            <a:off x="9832" y="0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931F0A-43AE-D68B-089F-949B621403F0}"/>
              </a:ext>
            </a:extLst>
          </p:cNvPr>
          <p:cNvCxnSpPr/>
          <p:nvPr/>
        </p:nvCxnSpPr>
        <p:spPr>
          <a:xfrm flipH="1">
            <a:off x="15947364" y="8028151"/>
            <a:ext cx="2287118" cy="228711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bject 12">
            <a:extLst>
              <a:ext uri="{FF2B5EF4-FFF2-40B4-BE49-F238E27FC236}">
                <a16:creationId xmlns:a16="http://schemas.microsoft.com/office/drawing/2014/main" id="{0A0C70E9-3406-B0E0-FB4B-F2338D362E84}"/>
              </a:ext>
            </a:extLst>
          </p:cNvPr>
          <p:cNvSpPr/>
          <p:nvPr/>
        </p:nvSpPr>
        <p:spPr>
          <a:xfrm rot="10800000">
            <a:off x="16654780" y="8679508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B588AE6A-7B38-1F72-4DE2-12F181593545}"/>
              </a:ext>
            </a:extLst>
          </p:cNvPr>
          <p:cNvSpPr/>
          <p:nvPr/>
        </p:nvSpPr>
        <p:spPr>
          <a:xfrm rot="13494614">
            <a:off x="-2217537" y="7374171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3C655EB5-7091-802D-63FF-E9CEC571BD56}"/>
              </a:ext>
            </a:extLst>
          </p:cNvPr>
          <p:cNvSpPr/>
          <p:nvPr/>
        </p:nvSpPr>
        <p:spPr>
          <a:xfrm rot="2715410">
            <a:off x="13745820" y="-477955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24819E-BE12-973F-9854-9661CB9AF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51" y="945455"/>
            <a:ext cx="8829247" cy="4198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74774E-E6C2-A38A-B8CA-78A3C42C2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345" y="779993"/>
            <a:ext cx="8595902" cy="4633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BC89D6-BE3F-407D-8E06-A4EA4EE9E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65" y="5516733"/>
            <a:ext cx="8011081" cy="4371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93337E-D9A9-C6C5-2038-0EF933932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9437" y="5567524"/>
            <a:ext cx="8431717" cy="4362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6D0EE00-F897-EB1E-150A-FE794F85EB66}"/>
              </a:ext>
            </a:extLst>
          </p:cNvPr>
          <p:cNvSpPr/>
          <p:nvPr/>
        </p:nvSpPr>
        <p:spPr>
          <a:xfrm>
            <a:off x="275824" y="5557034"/>
            <a:ext cx="8296832" cy="4371976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FE45B3-70A9-F4E9-2126-6D4F28EF6A8B}"/>
              </a:ext>
            </a:extLst>
          </p:cNvPr>
          <p:cNvSpPr/>
          <p:nvPr/>
        </p:nvSpPr>
        <p:spPr>
          <a:xfrm>
            <a:off x="9498559" y="909695"/>
            <a:ext cx="8241341" cy="4331674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F850D9-D69A-5940-55F9-B56344E94F5D}"/>
              </a:ext>
            </a:extLst>
          </p:cNvPr>
          <p:cNvSpPr/>
          <p:nvPr/>
        </p:nvSpPr>
        <p:spPr>
          <a:xfrm>
            <a:off x="345927" y="909695"/>
            <a:ext cx="8156627" cy="4089263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5633C9-BED4-6BF9-9D65-0E3327F28883}"/>
              </a:ext>
            </a:extLst>
          </p:cNvPr>
          <p:cNvSpPr/>
          <p:nvPr/>
        </p:nvSpPr>
        <p:spPr>
          <a:xfrm>
            <a:off x="9476433" y="5567524"/>
            <a:ext cx="8305040" cy="4331674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275;p9">
            <a:extLst>
              <a:ext uri="{FF2B5EF4-FFF2-40B4-BE49-F238E27FC236}">
                <a16:creationId xmlns:a16="http://schemas.microsoft.com/office/drawing/2014/main" id="{ED72B5D2-DB36-4588-8EAC-07CE862B2505}"/>
              </a:ext>
            </a:extLst>
          </p:cNvPr>
          <p:cNvSpPr txBox="1">
            <a:spLocks/>
          </p:cNvSpPr>
          <p:nvPr/>
        </p:nvSpPr>
        <p:spPr>
          <a:xfrm>
            <a:off x="4012444" y="203975"/>
            <a:ext cx="100298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rgbClr val="F5E6CA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solidFill>
                  <a:srgbClr val="0F243E"/>
                </a:solidFill>
              </a:rPr>
              <a:t>So </a:t>
            </a:r>
            <a:r>
              <a:rPr lang="en-US" sz="3000" dirty="0" err="1">
                <a:solidFill>
                  <a:srgbClr val="0F243E"/>
                </a:solidFill>
              </a:rPr>
              <a:t>Sánh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Các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Mô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Hình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Trên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Tập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Dữ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Liệu</a:t>
            </a:r>
            <a:r>
              <a:rPr lang="en-US" sz="3000" dirty="0">
                <a:solidFill>
                  <a:srgbClr val="0F243E"/>
                </a:solidFill>
              </a:rPr>
              <a:t> AGLE</a:t>
            </a:r>
            <a:endParaRPr lang="vi-VN" sz="3000" dirty="0">
              <a:solidFill>
                <a:srgbClr val="0F243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383D29-2C45-4FF1-FB79-A6C6098114DA}"/>
              </a:ext>
            </a:extLst>
          </p:cNvPr>
          <p:cNvSpPr txBox="1"/>
          <p:nvPr/>
        </p:nvSpPr>
        <p:spPr>
          <a:xfrm>
            <a:off x="14794530" y="9730156"/>
            <a:ext cx="10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F4A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021542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2">
            <a:extLst>
              <a:ext uri="{FF2B5EF4-FFF2-40B4-BE49-F238E27FC236}">
                <a16:creationId xmlns:a16="http://schemas.microsoft.com/office/drawing/2014/main" id="{8E6ECC3B-4897-0E33-F4BB-0CF636A78F48}"/>
              </a:ext>
            </a:extLst>
          </p:cNvPr>
          <p:cNvSpPr/>
          <p:nvPr/>
        </p:nvSpPr>
        <p:spPr>
          <a:xfrm>
            <a:off x="9832" y="0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931F0A-43AE-D68B-089F-949B621403F0}"/>
              </a:ext>
            </a:extLst>
          </p:cNvPr>
          <p:cNvCxnSpPr/>
          <p:nvPr/>
        </p:nvCxnSpPr>
        <p:spPr>
          <a:xfrm flipH="1">
            <a:off x="15947364" y="8028151"/>
            <a:ext cx="2287118" cy="228711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bject 12">
            <a:extLst>
              <a:ext uri="{FF2B5EF4-FFF2-40B4-BE49-F238E27FC236}">
                <a16:creationId xmlns:a16="http://schemas.microsoft.com/office/drawing/2014/main" id="{0A0C70E9-3406-B0E0-FB4B-F2338D362E84}"/>
              </a:ext>
            </a:extLst>
          </p:cNvPr>
          <p:cNvSpPr/>
          <p:nvPr/>
        </p:nvSpPr>
        <p:spPr>
          <a:xfrm rot="10800000">
            <a:off x="16654780" y="8679508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B588AE6A-7B38-1F72-4DE2-12F181593545}"/>
              </a:ext>
            </a:extLst>
          </p:cNvPr>
          <p:cNvSpPr/>
          <p:nvPr/>
        </p:nvSpPr>
        <p:spPr>
          <a:xfrm rot="13494614">
            <a:off x="-2217537" y="7374171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3C655EB5-7091-802D-63FF-E9CEC571BD56}"/>
              </a:ext>
            </a:extLst>
          </p:cNvPr>
          <p:cNvSpPr/>
          <p:nvPr/>
        </p:nvSpPr>
        <p:spPr>
          <a:xfrm rot="2715410">
            <a:off x="13745820" y="-477955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DE3BE-C01C-D8E3-E004-317F48722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31" y="844404"/>
            <a:ext cx="7839884" cy="4476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57040-21D9-FF79-684C-FCDB49F5A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145" y="840632"/>
            <a:ext cx="7839884" cy="4412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E1D1F8-43DE-ADDE-A23B-95E516576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94" y="5667059"/>
            <a:ext cx="7721565" cy="42919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CB8F28-B2B7-91D2-0A33-6ABEC6347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943" y="5667059"/>
            <a:ext cx="7793182" cy="43148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18AB7D-9FB5-E8C5-332D-E8981F4CBCC7}"/>
              </a:ext>
            </a:extLst>
          </p:cNvPr>
          <p:cNvSpPr/>
          <p:nvPr/>
        </p:nvSpPr>
        <p:spPr>
          <a:xfrm>
            <a:off x="659472" y="864708"/>
            <a:ext cx="7864343" cy="4412954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6EA376-05EA-3F30-5B2E-0F2CA4F788D9}"/>
              </a:ext>
            </a:extLst>
          </p:cNvPr>
          <p:cNvSpPr/>
          <p:nvPr/>
        </p:nvSpPr>
        <p:spPr>
          <a:xfrm>
            <a:off x="9704029" y="892894"/>
            <a:ext cx="7462253" cy="4331674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C7FF39-E212-7E77-A3A6-6301C5E95E9B}"/>
              </a:ext>
            </a:extLst>
          </p:cNvPr>
          <p:cNvSpPr/>
          <p:nvPr/>
        </p:nvSpPr>
        <p:spPr>
          <a:xfrm>
            <a:off x="659472" y="5626143"/>
            <a:ext cx="7864343" cy="4331674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90DD3B-789C-E6B1-1F89-64BE6C11173B}"/>
              </a:ext>
            </a:extLst>
          </p:cNvPr>
          <p:cNvSpPr/>
          <p:nvPr/>
        </p:nvSpPr>
        <p:spPr>
          <a:xfrm>
            <a:off x="9704029" y="5626143"/>
            <a:ext cx="7279114" cy="4331674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275;p9">
            <a:extLst>
              <a:ext uri="{FF2B5EF4-FFF2-40B4-BE49-F238E27FC236}">
                <a16:creationId xmlns:a16="http://schemas.microsoft.com/office/drawing/2014/main" id="{23E6D755-36DE-BE51-5A68-890A29B4841A}"/>
              </a:ext>
            </a:extLst>
          </p:cNvPr>
          <p:cNvSpPr txBox="1">
            <a:spLocks/>
          </p:cNvSpPr>
          <p:nvPr/>
        </p:nvSpPr>
        <p:spPr>
          <a:xfrm>
            <a:off x="4339988" y="191370"/>
            <a:ext cx="103437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rgbClr val="F5E6CA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solidFill>
                  <a:srgbClr val="0F243E"/>
                </a:solidFill>
              </a:rPr>
              <a:t>So </a:t>
            </a:r>
            <a:r>
              <a:rPr lang="en-US" sz="3000" dirty="0" err="1">
                <a:solidFill>
                  <a:srgbClr val="0F243E"/>
                </a:solidFill>
              </a:rPr>
              <a:t>Sánh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Các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Mô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Hình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Trên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Tập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Dữ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Liệu</a:t>
            </a:r>
            <a:r>
              <a:rPr lang="en-US" sz="3000" dirty="0">
                <a:solidFill>
                  <a:srgbClr val="0F243E"/>
                </a:solidFill>
              </a:rPr>
              <a:t> MDLY</a:t>
            </a:r>
            <a:endParaRPr lang="vi-VN" sz="3000" dirty="0">
              <a:solidFill>
                <a:srgbClr val="0F243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1BCE81-5E66-7F2C-E750-1CD26B959D2C}"/>
              </a:ext>
            </a:extLst>
          </p:cNvPr>
          <p:cNvSpPr txBox="1"/>
          <p:nvPr/>
        </p:nvSpPr>
        <p:spPr>
          <a:xfrm>
            <a:off x="14882233" y="9825411"/>
            <a:ext cx="10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F4A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11324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2">
            <a:extLst>
              <a:ext uri="{FF2B5EF4-FFF2-40B4-BE49-F238E27FC236}">
                <a16:creationId xmlns:a16="http://schemas.microsoft.com/office/drawing/2014/main" id="{8E6ECC3B-4897-0E33-F4BB-0CF636A78F48}"/>
              </a:ext>
            </a:extLst>
          </p:cNvPr>
          <p:cNvSpPr/>
          <p:nvPr/>
        </p:nvSpPr>
        <p:spPr>
          <a:xfrm>
            <a:off x="9832" y="0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931F0A-43AE-D68B-089F-949B621403F0}"/>
              </a:ext>
            </a:extLst>
          </p:cNvPr>
          <p:cNvCxnSpPr/>
          <p:nvPr/>
        </p:nvCxnSpPr>
        <p:spPr>
          <a:xfrm flipH="1">
            <a:off x="15947364" y="8028151"/>
            <a:ext cx="2287118" cy="228711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bject 12">
            <a:extLst>
              <a:ext uri="{FF2B5EF4-FFF2-40B4-BE49-F238E27FC236}">
                <a16:creationId xmlns:a16="http://schemas.microsoft.com/office/drawing/2014/main" id="{0A0C70E9-3406-B0E0-FB4B-F2338D362E84}"/>
              </a:ext>
            </a:extLst>
          </p:cNvPr>
          <p:cNvSpPr/>
          <p:nvPr/>
        </p:nvSpPr>
        <p:spPr>
          <a:xfrm rot="10800000">
            <a:off x="16654780" y="8679508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B588AE6A-7B38-1F72-4DE2-12F181593545}"/>
              </a:ext>
            </a:extLst>
          </p:cNvPr>
          <p:cNvSpPr/>
          <p:nvPr/>
        </p:nvSpPr>
        <p:spPr>
          <a:xfrm rot="13494614">
            <a:off x="-2217537" y="7374171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3C655EB5-7091-802D-63FF-E9CEC571BD56}"/>
              </a:ext>
            </a:extLst>
          </p:cNvPr>
          <p:cNvSpPr/>
          <p:nvPr/>
        </p:nvSpPr>
        <p:spPr>
          <a:xfrm rot="2715410">
            <a:off x="13745820" y="-477955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92C60-020B-1584-9801-421F39D97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7" y="794932"/>
            <a:ext cx="8147713" cy="431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2DE957-96CA-C9FB-7327-21EB9E2E1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432" y="846595"/>
            <a:ext cx="8147713" cy="434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84464B-16F1-69B6-3D6D-AA6BF92A1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39" y="5583685"/>
            <a:ext cx="7977306" cy="42152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F5816-EB4F-3613-8E5E-F055ED73D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3204" y="5607497"/>
            <a:ext cx="7986874" cy="42576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7310BA-9273-4FAE-BC60-7C208D9977D9}"/>
              </a:ext>
            </a:extLst>
          </p:cNvPr>
          <p:cNvSpPr/>
          <p:nvPr/>
        </p:nvSpPr>
        <p:spPr>
          <a:xfrm>
            <a:off x="340707" y="811826"/>
            <a:ext cx="8147713" cy="4331674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9683B8-0999-1673-6F52-030522684539}"/>
              </a:ext>
            </a:extLst>
          </p:cNvPr>
          <p:cNvSpPr/>
          <p:nvPr/>
        </p:nvSpPr>
        <p:spPr>
          <a:xfrm>
            <a:off x="340707" y="5583685"/>
            <a:ext cx="8282838" cy="4257675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109D5A-95FA-6088-AD8C-EAC4D8C2F6A1}"/>
              </a:ext>
            </a:extLst>
          </p:cNvPr>
          <p:cNvSpPr/>
          <p:nvPr/>
        </p:nvSpPr>
        <p:spPr>
          <a:xfrm>
            <a:off x="9584469" y="5615887"/>
            <a:ext cx="7925609" cy="4230802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CFCA23-F8B1-0068-923F-94A678C7750A}"/>
              </a:ext>
            </a:extLst>
          </p:cNvPr>
          <p:cNvSpPr/>
          <p:nvPr/>
        </p:nvSpPr>
        <p:spPr>
          <a:xfrm>
            <a:off x="9575830" y="786507"/>
            <a:ext cx="7944772" cy="4403488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275;p9">
            <a:extLst>
              <a:ext uri="{FF2B5EF4-FFF2-40B4-BE49-F238E27FC236}">
                <a16:creationId xmlns:a16="http://schemas.microsoft.com/office/drawing/2014/main" id="{5F28227B-2081-AAC9-0DEE-17EF024AED91}"/>
              </a:ext>
            </a:extLst>
          </p:cNvPr>
          <p:cNvSpPr txBox="1">
            <a:spLocks/>
          </p:cNvSpPr>
          <p:nvPr/>
        </p:nvSpPr>
        <p:spPr>
          <a:xfrm>
            <a:off x="3780429" y="198260"/>
            <a:ext cx="1012533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rgbClr val="F5E6CA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solidFill>
                  <a:srgbClr val="0F243E"/>
                </a:solidFill>
              </a:rPr>
              <a:t>So </a:t>
            </a:r>
            <a:r>
              <a:rPr lang="en-US" sz="3000" dirty="0" err="1">
                <a:solidFill>
                  <a:srgbClr val="0F243E"/>
                </a:solidFill>
              </a:rPr>
              <a:t>Sánh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Các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Mô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Hình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Trên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Tập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Dữ</a:t>
            </a:r>
            <a:r>
              <a:rPr lang="en-US" sz="3000" dirty="0">
                <a:solidFill>
                  <a:srgbClr val="0F243E"/>
                </a:solidFill>
              </a:rPr>
              <a:t> </a:t>
            </a:r>
            <a:r>
              <a:rPr lang="en-US" sz="3000" dirty="0" err="1">
                <a:solidFill>
                  <a:srgbClr val="0F243E"/>
                </a:solidFill>
              </a:rPr>
              <a:t>Liệu</a:t>
            </a:r>
            <a:r>
              <a:rPr lang="en-US" sz="3000" dirty="0">
                <a:solidFill>
                  <a:srgbClr val="0F243E"/>
                </a:solidFill>
              </a:rPr>
              <a:t> GDDY</a:t>
            </a:r>
            <a:endParaRPr lang="vi-VN" sz="3000" dirty="0">
              <a:solidFill>
                <a:srgbClr val="0F243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D83F8D-DF4B-D03A-C044-561F4DC1D57F}"/>
              </a:ext>
            </a:extLst>
          </p:cNvPr>
          <p:cNvSpPr txBox="1"/>
          <p:nvPr/>
        </p:nvSpPr>
        <p:spPr>
          <a:xfrm>
            <a:off x="14882233" y="9753783"/>
            <a:ext cx="10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F4A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884821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/>
          <p:nvPr/>
        </p:nvSpPr>
        <p:spPr>
          <a:xfrm>
            <a:off x="152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1738233" y="3726680"/>
            <a:ext cx="6550025" cy="6560820"/>
          </a:xfrm>
          <a:custGeom>
            <a:avLst/>
            <a:gdLst/>
            <a:ahLst/>
            <a:cxnLst/>
            <a:rect l="l" t="t" r="r" b="b"/>
            <a:pathLst>
              <a:path w="6550025" h="6560820" extrusionOk="0">
                <a:moveTo>
                  <a:pt x="6549765" y="0"/>
                </a:moveTo>
                <a:lnTo>
                  <a:pt x="6549765" y="6560262"/>
                </a:lnTo>
                <a:lnTo>
                  <a:pt x="0" y="6560262"/>
                </a:lnTo>
                <a:lnTo>
                  <a:pt x="6549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0" y="40"/>
            <a:ext cx="6551295" cy="6561455"/>
          </a:xfrm>
          <a:custGeom>
            <a:avLst/>
            <a:gdLst/>
            <a:ahLst/>
            <a:cxnLst/>
            <a:rect l="l" t="t" r="r" b="b"/>
            <a:pathLst>
              <a:path w="6551295" h="6561455" extrusionOk="0">
                <a:moveTo>
                  <a:pt x="0" y="6561425"/>
                </a:moveTo>
                <a:lnTo>
                  <a:pt x="0" y="0"/>
                </a:lnTo>
                <a:lnTo>
                  <a:pt x="6550926" y="0"/>
                </a:lnTo>
                <a:lnTo>
                  <a:pt x="0" y="656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11674523" y="-190500"/>
            <a:ext cx="6628717" cy="166107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005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39569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Phân</a:t>
            </a:r>
            <a:r>
              <a:rPr lang="en-US" sz="4000" b="1" dirty="0">
                <a:solidFill>
                  <a:srgbClr val="39569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4000" b="1" dirty="0" err="1">
                <a:solidFill>
                  <a:srgbClr val="39569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công</a:t>
            </a:r>
            <a:r>
              <a:rPr lang="en-US" sz="4000" b="1" dirty="0">
                <a:solidFill>
                  <a:srgbClr val="39569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4000" b="1" dirty="0" err="1">
                <a:solidFill>
                  <a:srgbClr val="39569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nhiệm</a:t>
            </a:r>
            <a:r>
              <a:rPr lang="en-US" sz="4000" b="1" dirty="0">
                <a:solidFill>
                  <a:srgbClr val="39569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4000" b="1" dirty="0" err="1">
                <a:solidFill>
                  <a:srgbClr val="39569C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vụ</a:t>
            </a:r>
            <a:endParaRPr sz="4000" b="1" dirty="0">
              <a:solidFill>
                <a:srgbClr val="39569C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6FB4FAEB-08FA-25F7-86F7-470FC9ED3EB8}"/>
              </a:ext>
            </a:extLst>
          </p:cNvPr>
          <p:cNvSpPr/>
          <p:nvPr/>
        </p:nvSpPr>
        <p:spPr>
          <a:xfrm>
            <a:off x="2137256" y="2137920"/>
            <a:ext cx="8445096" cy="2982582"/>
          </a:xfrm>
          <a:custGeom>
            <a:avLst/>
            <a:gdLst/>
            <a:ahLst/>
            <a:cxnLst/>
            <a:rect l="l" t="t" r="r" b="b"/>
            <a:pathLst>
              <a:path w="8265159" h="2159635">
                <a:moveTo>
                  <a:pt x="7566079" y="2159600"/>
                </a:moveTo>
                <a:lnTo>
                  <a:pt x="664218" y="2158759"/>
                </a:lnTo>
                <a:lnTo>
                  <a:pt x="596001" y="2152035"/>
                </a:lnTo>
                <a:lnTo>
                  <a:pt x="528771" y="2138653"/>
                </a:lnTo>
                <a:lnTo>
                  <a:pt x="463176" y="2118740"/>
                </a:lnTo>
                <a:lnTo>
                  <a:pt x="399847" y="2092490"/>
                </a:lnTo>
                <a:lnTo>
                  <a:pt x="339394" y="2060154"/>
                </a:lnTo>
                <a:lnTo>
                  <a:pt x="282400" y="2022044"/>
                </a:lnTo>
                <a:lnTo>
                  <a:pt x="229412" y="1978527"/>
                </a:lnTo>
                <a:lnTo>
                  <a:pt x="180943" y="1930023"/>
                </a:lnTo>
                <a:lnTo>
                  <a:pt x="137457" y="1876997"/>
                </a:lnTo>
                <a:lnTo>
                  <a:pt x="99374" y="1819961"/>
                </a:lnTo>
                <a:lnTo>
                  <a:pt x="67062" y="1759465"/>
                </a:lnTo>
                <a:lnTo>
                  <a:pt x="40830" y="1696091"/>
                </a:lnTo>
                <a:lnTo>
                  <a:pt x="20932" y="1630448"/>
                </a:lnTo>
                <a:lnTo>
                  <a:pt x="7559" y="1563170"/>
                </a:lnTo>
                <a:lnTo>
                  <a:pt x="840" y="1494905"/>
                </a:lnTo>
                <a:lnTo>
                  <a:pt x="0" y="1460607"/>
                </a:lnTo>
                <a:lnTo>
                  <a:pt x="840" y="664695"/>
                </a:lnTo>
                <a:lnTo>
                  <a:pt x="7559" y="596429"/>
                </a:lnTo>
                <a:lnTo>
                  <a:pt x="20932" y="529151"/>
                </a:lnTo>
                <a:lnTo>
                  <a:pt x="40830" y="463509"/>
                </a:lnTo>
                <a:lnTo>
                  <a:pt x="67062" y="400135"/>
                </a:lnTo>
                <a:lnTo>
                  <a:pt x="99374" y="339638"/>
                </a:lnTo>
                <a:lnTo>
                  <a:pt x="137457" y="282603"/>
                </a:lnTo>
                <a:lnTo>
                  <a:pt x="180943" y="229577"/>
                </a:lnTo>
                <a:lnTo>
                  <a:pt x="229412" y="181073"/>
                </a:lnTo>
                <a:lnTo>
                  <a:pt x="282400" y="137556"/>
                </a:lnTo>
                <a:lnTo>
                  <a:pt x="339394" y="99446"/>
                </a:lnTo>
                <a:lnTo>
                  <a:pt x="399847" y="67110"/>
                </a:lnTo>
                <a:lnTo>
                  <a:pt x="463176" y="40859"/>
                </a:lnTo>
                <a:lnTo>
                  <a:pt x="528771" y="20947"/>
                </a:lnTo>
                <a:lnTo>
                  <a:pt x="596001" y="7565"/>
                </a:lnTo>
                <a:lnTo>
                  <a:pt x="664218" y="841"/>
                </a:lnTo>
                <a:lnTo>
                  <a:pt x="698491" y="0"/>
                </a:lnTo>
                <a:lnTo>
                  <a:pt x="7600353" y="841"/>
                </a:lnTo>
                <a:lnTo>
                  <a:pt x="7668569" y="7565"/>
                </a:lnTo>
                <a:lnTo>
                  <a:pt x="7735799" y="20947"/>
                </a:lnTo>
                <a:lnTo>
                  <a:pt x="7801394" y="40859"/>
                </a:lnTo>
                <a:lnTo>
                  <a:pt x="7864722" y="67110"/>
                </a:lnTo>
                <a:lnTo>
                  <a:pt x="7925175" y="99446"/>
                </a:lnTo>
                <a:lnTo>
                  <a:pt x="7982170" y="137556"/>
                </a:lnTo>
                <a:lnTo>
                  <a:pt x="8035158" y="181073"/>
                </a:lnTo>
                <a:lnTo>
                  <a:pt x="8083628" y="229577"/>
                </a:lnTo>
                <a:lnTo>
                  <a:pt x="8127113" y="282603"/>
                </a:lnTo>
                <a:lnTo>
                  <a:pt x="8165195" y="339638"/>
                </a:lnTo>
                <a:lnTo>
                  <a:pt x="8197508" y="400135"/>
                </a:lnTo>
                <a:lnTo>
                  <a:pt x="8223740" y="463509"/>
                </a:lnTo>
                <a:lnTo>
                  <a:pt x="8243638" y="529151"/>
                </a:lnTo>
                <a:lnTo>
                  <a:pt x="8257011" y="596429"/>
                </a:lnTo>
                <a:lnTo>
                  <a:pt x="8263730" y="664695"/>
                </a:lnTo>
                <a:lnTo>
                  <a:pt x="8264571" y="698993"/>
                </a:lnTo>
                <a:lnTo>
                  <a:pt x="8263730" y="1494905"/>
                </a:lnTo>
                <a:lnTo>
                  <a:pt x="8257011" y="1563170"/>
                </a:lnTo>
                <a:lnTo>
                  <a:pt x="8243638" y="1630448"/>
                </a:lnTo>
                <a:lnTo>
                  <a:pt x="8223740" y="1696090"/>
                </a:lnTo>
                <a:lnTo>
                  <a:pt x="8197508" y="1759465"/>
                </a:lnTo>
                <a:lnTo>
                  <a:pt x="8165196" y="1819961"/>
                </a:lnTo>
                <a:lnTo>
                  <a:pt x="8127113" y="1876997"/>
                </a:lnTo>
                <a:lnTo>
                  <a:pt x="8083628" y="1930022"/>
                </a:lnTo>
                <a:lnTo>
                  <a:pt x="8035158" y="1978527"/>
                </a:lnTo>
                <a:lnTo>
                  <a:pt x="7982170" y="2022044"/>
                </a:lnTo>
                <a:lnTo>
                  <a:pt x="7925175" y="2060154"/>
                </a:lnTo>
                <a:lnTo>
                  <a:pt x="7864722" y="2092490"/>
                </a:lnTo>
                <a:lnTo>
                  <a:pt x="7801394" y="2118740"/>
                </a:lnTo>
                <a:lnTo>
                  <a:pt x="7735799" y="2138653"/>
                </a:lnTo>
                <a:lnTo>
                  <a:pt x="7668569" y="2152035"/>
                </a:lnTo>
                <a:lnTo>
                  <a:pt x="7600353" y="2158759"/>
                </a:lnTo>
                <a:lnTo>
                  <a:pt x="7566079" y="2159600"/>
                </a:lnTo>
                <a:close/>
              </a:path>
            </a:pathLst>
          </a:custGeom>
          <a:solidFill>
            <a:srgbClr val="2F4A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Google Shape;74;p2">
            <a:extLst>
              <a:ext uri="{FF2B5EF4-FFF2-40B4-BE49-F238E27FC236}">
                <a16:creationId xmlns:a16="http://schemas.microsoft.com/office/drawing/2014/main" id="{6B7792FA-B9F9-FB76-20D4-98FA7DEDBF4C}"/>
              </a:ext>
            </a:extLst>
          </p:cNvPr>
          <p:cNvSpPr/>
          <p:nvPr/>
        </p:nvSpPr>
        <p:spPr>
          <a:xfrm>
            <a:off x="2421787" y="2137420"/>
            <a:ext cx="2872301" cy="2872301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72;p2">
            <a:extLst>
              <a:ext uri="{FF2B5EF4-FFF2-40B4-BE49-F238E27FC236}">
                <a16:creationId xmlns:a16="http://schemas.microsoft.com/office/drawing/2014/main" id="{D6DD0DD4-0CF1-B121-AF1C-30341EA2A6CA}"/>
              </a:ext>
            </a:extLst>
          </p:cNvPr>
          <p:cNvSpPr txBox="1"/>
          <p:nvPr/>
        </p:nvSpPr>
        <p:spPr>
          <a:xfrm>
            <a:off x="5309070" y="2685726"/>
            <a:ext cx="4781156" cy="2184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Lý </a:t>
            </a:r>
            <a:r>
              <a:rPr lang="en-US" sz="3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Quốc</a:t>
            </a:r>
            <a:r>
              <a:rPr lang="en-US" sz="3000" b="1" dirty="0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Dũng - 19133015</a:t>
            </a:r>
            <a:endParaRPr sz="3000" dirty="0">
              <a:solidFill>
                <a:schemeClr val="dk1"/>
              </a:solidFill>
              <a:latin typeface="Times New Roman" panose="02020603050405020304" pitchFamily="18" charset="0"/>
              <a:ea typeface="Tahoma"/>
              <a:cs typeface="Times New Roman" panose="02020603050405020304" pitchFamily="18" charset="0"/>
              <a:sym typeface="Tahoma"/>
            </a:endParaRPr>
          </a:p>
          <a:p>
            <a:pPr marL="12700" marR="5080" lvl="0" indent="0" algn="ctr" rtl="0">
              <a:lnSpc>
                <a:spcPct val="1042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en-US" sz="3000" i="1" dirty="0">
                <a:solidFill>
                  <a:srgbClr val="FFFFFF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Feedforward Neural network</a:t>
            </a:r>
          </a:p>
          <a:p>
            <a:pPr marL="12700" marR="5080" lvl="0" indent="0" algn="ctr" rtl="0">
              <a:lnSpc>
                <a:spcPct val="1042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en-US" sz="3000" i="1" dirty="0">
                <a:solidFill>
                  <a:srgbClr val="FFFFFF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Lai </a:t>
            </a:r>
            <a:r>
              <a:rPr lang="en-US" sz="3000" i="1" dirty="0" err="1">
                <a:solidFill>
                  <a:srgbClr val="FFFFFF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ghép</a:t>
            </a:r>
            <a:r>
              <a:rPr lang="en-US" sz="3000" i="1" dirty="0">
                <a:solidFill>
                  <a:srgbClr val="FFFFFF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 song </a:t>
            </a:r>
            <a:r>
              <a:rPr lang="en-US" sz="3000" i="1" dirty="0" err="1">
                <a:solidFill>
                  <a:srgbClr val="FFFFFF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song</a:t>
            </a:r>
            <a:r>
              <a:rPr lang="en-US" sz="3000" i="1" dirty="0">
                <a:solidFill>
                  <a:srgbClr val="FFFFFF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 </a:t>
            </a:r>
          </a:p>
          <a:p>
            <a:pPr marL="12700" marR="5080" lvl="0" indent="0" algn="ctr" rtl="0">
              <a:lnSpc>
                <a:spcPct val="1042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en-US" sz="3000" i="1" dirty="0">
                <a:solidFill>
                  <a:srgbClr val="FFFFFF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App</a:t>
            </a:r>
            <a:endParaRPr sz="3000" dirty="0">
              <a:solidFill>
                <a:schemeClr val="dk1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23" name="object 5">
            <a:extLst>
              <a:ext uri="{FF2B5EF4-FFF2-40B4-BE49-F238E27FC236}">
                <a16:creationId xmlns:a16="http://schemas.microsoft.com/office/drawing/2014/main" id="{DC52B9B0-DD99-2F1E-E70E-D6777401D95A}"/>
              </a:ext>
            </a:extLst>
          </p:cNvPr>
          <p:cNvSpPr/>
          <p:nvPr/>
        </p:nvSpPr>
        <p:spPr>
          <a:xfrm>
            <a:off x="8607416" y="5962028"/>
            <a:ext cx="8445096" cy="2982582"/>
          </a:xfrm>
          <a:custGeom>
            <a:avLst/>
            <a:gdLst/>
            <a:ahLst/>
            <a:cxnLst/>
            <a:rect l="l" t="t" r="r" b="b"/>
            <a:pathLst>
              <a:path w="8265159" h="2159635">
                <a:moveTo>
                  <a:pt x="7566079" y="2159600"/>
                </a:moveTo>
                <a:lnTo>
                  <a:pt x="664218" y="2158759"/>
                </a:lnTo>
                <a:lnTo>
                  <a:pt x="596001" y="2152035"/>
                </a:lnTo>
                <a:lnTo>
                  <a:pt x="528771" y="2138653"/>
                </a:lnTo>
                <a:lnTo>
                  <a:pt x="463176" y="2118740"/>
                </a:lnTo>
                <a:lnTo>
                  <a:pt x="399847" y="2092490"/>
                </a:lnTo>
                <a:lnTo>
                  <a:pt x="339394" y="2060154"/>
                </a:lnTo>
                <a:lnTo>
                  <a:pt x="282400" y="2022044"/>
                </a:lnTo>
                <a:lnTo>
                  <a:pt x="229412" y="1978527"/>
                </a:lnTo>
                <a:lnTo>
                  <a:pt x="180943" y="1930023"/>
                </a:lnTo>
                <a:lnTo>
                  <a:pt x="137457" y="1876997"/>
                </a:lnTo>
                <a:lnTo>
                  <a:pt x="99374" y="1819961"/>
                </a:lnTo>
                <a:lnTo>
                  <a:pt x="67062" y="1759465"/>
                </a:lnTo>
                <a:lnTo>
                  <a:pt x="40830" y="1696091"/>
                </a:lnTo>
                <a:lnTo>
                  <a:pt x="20932" y="1630448"/>
                </a:lnTo>
                <a:lnTo>
                  <a:pt x="7559" y="1563170"/>
                </a:lnTo>
                <a:lnTo>
                  <a:pt x="840" y="1494905"/>
                </a:lnTo>
                <a:lnTo>
                  <a:pt x="0" y="1460607"/>
                </a:lnTo>
                <a:lnTo>
                  <a:pt x="840" y="664695"/>
                </a:lnTo>
                <a:lnTo>
                  <a:pt x="7559" y="596429"/>
                </a:lnTo>
                <a:lnTo>
                  <a:pt x="20932" y="529151"/>
                </a:lnTo>
                <a:lnTo>
                  <a:pt x="40830" y="463509"/>
                </a:lnTo>
                <a:lnTo>
                  <a:pt x="67062" y="400135"/>
                </a:lnTo>
                <a:lnTo>
                  <a:pt x="99374" y="339638"/>
                </a:lnTo>
                <a:lnTo>
                  <a:pt x="137457" y="282603"/>
                </a:lnTo>
                <a:lnTo>
                  <a:pt x="180943" y="229577"/>
                </a:lnTo>
                <a:lnTo>
                  <a:pt x="229412" y="181073"/>
                </a:lnTo>
                <a:lnTo>
                  <a:pt x="282400" y="137556"/>
                </a:lnTo>
                <a:lnTo>
                  <a:pt x="339394" y="99446"/>
                </a:lnTo>
                <a:lnTo>
                  <a:pt x="399847" y="67110"/>
                </a:lnTo>
                <a:lnTo>
                  <a:pt x="463176" y="40859"/>
                </a:lnTo>
                <a:lnTo>
                  <a:pt x="528771" y="20947"/>
                </a:lnTo>
                <a:lnTo>
                  <a:pt x="596001" y="7565"/>
                </a:lnTo>
                <a:lnTo>
                  <a:pt x="664218" y="841"/>
                </a:lnTo>
                <a:lnTo>
                  <a:pt x="698491" y="0"/>
                </a:lnTo>
                <a:lnTo>
                  <a:pt x="7600353" y="841"/>
                </a:lnTo>
                <a:lnTo>
                  <a:pt x="7668569" y="7565"/>
                </a:lnTo>
                <a:lnTo>
                  <a:pt x="7735799" y="20947"/>
                </a:lnTo>
                <a:lnTo>
                  <a:pt x="7801394" y="40859"/>
                </a:lnTo>
                <a:lnTo>
                  <a:pt x="7864722" y="67110"/>
                </a:lnTo>
                <a:lnTo>
                  <a:pt x="7925175" y="99446"/>
                </a:lnTo>
                <a:lnTo>
                  <a:pt x="7982170" y="137556"/>
                </a:lnTo>
                <a:lnTo>
                  <a:pt x="8035158" y="181073"/>
                </a:lnTo>
                <a:lnTo>
                  <a:pt x="8083628" y="229577"/>
                </a:lnTo>
                <a:lnTo>
                  <a:pt x="8127113" y="282603"/>
                </a:lnTo>
                <a:lnTo>
                  <a:pt x="8165195" y="339638"/>
                </a:lnTo>
                <a:lnTo>
                  <a:pt x="8197508" y="400135"/>
                </a:lnTo>
                <a:lnTo>
                  <a:pt x="8223740" y="463509"/>
                </a:lnTo>
                <a:lnTo>
                  <a:pt x="8243638" y="529151"/>
                </a:lnTo>
                <a:lnTo>
                  <a:pt x="8257011" y="596429"/>
                </a:lnTo>
                <a:lnTo>
                  <a:pt x="8263730" y="664695"/>
                </a:lnTo>
                <a:lnTo>
                  <a:pt x="8264571" y="698993"/>
                </a:lnTo>
                <a:lnTo>
                  <a:pt x="8263730" y="1494905"/>
                </a:lnTo>
                <a:lnTo>
                  <a:pt x="8257011" y="1563170"/>
                </a:lnTo>
                <a:lnTo>
                  <a:pt x="8243638" y="1630448"/>
                </a:lnTo>
                <a:lnTo>
                  <a:pt x="8223740" y="1696090"/>
                </a:lnTo>
                <a:lnTo>
                  <a:pt x="8197508" y="1759465"/>
                </a:lnTo>
                <a:lnTo>
                  <a:pt x="8165196" y="1819961"/>
                </a:lnTo>
                <a:lnTo>
                  <a:pt x="8127113" y="1876997"/>
                </a:lnTo>
                <a:lnTo>
                  <a:pt x="8083628" y="1930022"/>
                </a:lnTo>
                <a:lnTo>
                  <a:pt x="8035158" y="1978527"/>
                </a:lnTo>
                <a:lnTo>
                  <a:pt x="7982170" y="2022044"/>
                </a:lnTo>
                <a:lnTo>
                  <a:pt x="7925175" y="2060154"/>
                </a:lnTo>
                <a:lnTo>
                  <a:pt x="7864722" y="2092490"/>
                </a:lnTo>
                <a:lnTo>
                  <a:pt x="7801394" y="2118740"/>
                </a:lnTo>
                <a:lnTo>
                  <a:pt x="7735799" y="2138653"/>
                </a:lnTo>
                <a:lnTo>
                  <a:pt x="7668569" y="2152035"/>
                </a:lnTo>
                <a:lnTo>
                  <a:pt x="7600353" y="2158759"/>
                </a:lnTo>
                <a:lnTo>
                  <a:pt x="7566079" y="2159600"/>
                </a:lnTo>
                <a:close/>
              </a:path>
            </a:pathLst>
          </a:custGeom>
          <a:solidFill>
            <a:srgbClr val="2F4A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Google Shape;73;p2">
            <a:extLst>
              <a:ext uri="{FF2B5EF4-FFF2-40B4-BE49-F238E27FC236}">
                <a16:creationId xmlns:a16="http://schemas.microsoft.com/office/drawing/2014/main" id="{DF7EC8E2-7194-FCA5-9A8C-3000214259A1}"/>
              </a:ext>
            </a:extLst>
          </p:cNvPr>
          <p:cNvSpPr txBox="1"/>
          <p:nvPr/>
        </p:nvSpPr>
        <p:spPr>
          <a:xfrm>
            <a:off x="8160634" y="6657789"/>
            <a:ext cx="6551294" cy="1591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572770" marR="565150" lvl="0" indent="-634" algn="ctr" rtl="0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Bùi </a:t>
            </a:r>
            <a:r>
              <a:rPr lang="en-US" sz="3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Thị</a:t>
            </a:r>
            <a:r>
              <a:rPr lang="en-US" sz="3000" b="1" dirty="0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Ngân</a:t>
            </a:r>
            <a:r>
              <a:rPr lang="en-US" sz="3000" b="1" dirty="0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Tuyền</a:t>
            </a:r>
            <a:r>
              <a:rPr lang="en-US" sz="3000" b="1" dirty="0">
                <a:solidFill>
                  <a:srgbClr val="FFFFFF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- 19133066</a:t>
            </a:r>
            <a:endParaRPr sz="3000" dirty="0">
              <a:solidFill>
                <a:schemeClr val="dk1"/>
              </a:solidFill>
              <a:latin typeface="Times New Roman" panose="02020603050405020304" pitchFamily="18" charset="0"/>
              <a:ea typeface="Tahoma"/>
              <a:cs typeface="Times New Roman" panose="02020603050405020304" pitchFamily="18" charset="0"/>
              <a:sym typeface="Tahom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None/>
            </a:pPr>
            <a:r>
              <a:rPr lang="en-US" sz="3000" i="1" dirty="0">
                <a:solidFill>
                  <a:srgbClr val="FFFFFF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K-Nearest Neighbors</a:t>
            </a:r>
            <a:endParaRPr sz="3000" dirty="0">
              <a:solidFill>
                <a:schemeClr val="dk1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rPr lang="en-US" sz="3000" i="1" dirty="0">
                <a:solidFill>
                  <a:srgbClr val="FFFFFF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Lai </a:t>
            </a:r>
            <a:r>
              <a:rPr lang="en-US" sz="3000" i="1" dirty="0" err="1">
                <a:solidFill>
                  <a:srgbClr val="FFFFFF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ghép</a:t>
            </a:r>
            <a:r>
              <a:rPr lang="en-US" sz="3000" i="1" dirty="0">
                <a:solidFill>
                  <a:srgbClr val="FFFFFF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 </a:t>
            </a:r>
            <a:r>
              <a:rPr lang="en-US" sz="3000" i="1" dirty="0" err="1">
                <a:solidFill>
                  <a:srgbClr val="FFFFFF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tuần</a:t>
            </a:r>
            <a:r>
              <a:rPr lang="en-US" sz="3000" i="1" dirty="0">
                <a:solidFill>
                  <a:srgbClr val="FFFFFF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 </a:t>
            </a:r>
            <a:r>
              <a:rPr lang="en-US" sz="3000" i="1" dirty="0" err="1">
                <a:solidFill>
                  <a:srgbClr val="FFFFFF"/>
                </a:solidFill>
                <a:latin typeface="Times New Roman" panose="02020603050405020304" pitchFamily="18" charset="0"/>
                <a:ea typeface="Trebuchet MS"/>
                <a:cs typeface="Times New Roman" panose="02020603050405020304" pitchFamily="18" charset="0"/>
                <a:sym typeface="Trebuchet MS"/>
              </a:rPr>
              <a:t>tự</a:t>
            </a:r>
            <a:endParaRPr sz="3000" dirty="0">
              <a:solidFill>
                <a:schemeClr val="dk1"/>
              </a:solidFill>
              <a:latin typeface="Times New Roman" panose="02020603050405020304" pitchFamily="18" charset="0"/>
              <a:ea typeface="Trebuchet MS"/>
              <a:cs typeface="Times New Roman" panose="02020603050405020304" pitchFamily="18" charset="0"/>
              <a:sym typeface="Trebuchet MS"/>
            </a:endParaRPr>
          </a:p>
        </p:txBody>
      </p:sp>
      <p:sp>
        <p:nvSpPr>
          <p:cNvPr id="25" name="Google Shape;75;p2">
            <a:extLst>
              <a:ext uri="{FF2B5EF4-FFF2-40B4-BE49-F238E27FC236}">
                <a16:creationId xmlns:a16="http://schemas.microsoft.com/office/drawing/2014/main" id="{6680A553-EDD4-AC3B-64F4-260977199669}"/>
              </a:ext>
            </a:extLst>
          </p:cNvPr>
          <p:cNvSpPr/>
          <p:nvPr/>
        </p:nvSpPr>
        <p:spPr>
          <a:xfrm>
            <a:off x="13995314" y="5994132"/>
            <a:ext cx="2876945" cy="2876945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61280-1C04-0915-1EFC-13FD295C87B8}"/>
              </a:ext>
            </a:extLst>
          </p:cNvPr>
          <p:cNvSpPr txBox="1"/>
          <p:nvPr/>
        </p:nvSpPr>
        <p:spPr>
          <a:xfrm>
            <a:off x="15154186" y="9027632"/>
            <a:ext cx="10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F4A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4"/>
          <p:cNvGrpSpPr/>
          <p:nvPr/>
        </p:nvGrpSpPr>
        <p:grpSpPr>
          <a:xfrm>
            <a:off x="-24384" y="-28339"/>
            <a:ext cx="10223986" cy="4641215"/>
            <a:chOff x="0" y="0"/>
            <a:chExt cx="10223986" cy="4641215"/>
          </a:xfrm>
        </p:grpSpPr>
        <p:sp>
          <p:nvSpPr>
            <p:cNvPr id="108" name="Google Shape;108;p4"/>
            <p:cNvSpPr/>
            <p:nvPr/>
          </p:nvSpPr>
          <p:spPr>
            <a:xfrm>
              <a:off x="258296" y="1910659"/>
              <a:ext cx="9965690" cy="1262380"/>
            </a:xfrm>
            <a:custGeom>
              <a:avLst/>
              <a:gdLst/>
              <a:ahLst/>
              <a:cxnLst/>
              <a:rect l="l" t="t" r="r" b="b"/>
              <a:pathLst>
                <a:path w="9965690" h="1262379" extrusionOk="0">
                  <a:moveTo>
                    <a:pt x="9965318" y="1261983"/>
                  </a:moveTo>
                  <a:lnTo>
                    <a:pt x="0" y="1261983"/>
                  </a:lnTo>
                  <a:lnTo>
                    <a:pt x="0" y="0"/>
                  </a:lnTo>
                  <a:lnTo>
                    <a:pt x="9965318" y="0"/>
                  </a:lnTo>
                  <a:lnTo>
                    <a:pt x="9965318" y="1261983"/>
                  </a:lnTo>
                  <a:close/>
                </a:path>
              </a:pathLst>
            </a:custGeom>
            <a:solidFill>
              <a:srgbClr val="3956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0" y="0"/>
              <a:ext cx="4641215" cy="4641215"/>
            </a:xfrm>
            <a:custGeom>
              <a:avLst/>
              <a:gdLst/>
              <a:ahLst/>
              <a:cxnLst/>
              <a:rect l="l" t="t" r="r" b="b"/>
              <a:pathLst>
                <a:path w="4641215" h="4641215" extrusionOk="0">
                  <a:moveTo>
                    <a:pt x="4640843" y="0"/>
                  </a:moveTo>
                  <a:lnTo>
                    <a:pt x="0" y="4640843"/>
                  </a:lnTo>
                  <a:lnTo>
                    <a:pt x="0" y="0"/>
                  </a:lnTo>
                  <a:lnTo>
                    <a:pt x="4640843" y="0"/>
                  </a:lnTo>
                  <a:close/>
                </a:path>
              </a:pathLst>
            </a:custGeom>
            <a:solidFill>
              <a:srgbClr val="3956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0" y="0"/>
              <a:ext cx="4137025" cy="4137025"/>
            </a:xfrm>
            <a:custGeom>
              <a:avLst/>
              <a:gdLst/>
              <a:ahLst/>
              <a:cxnLst/>
              <a:rect l="l" t="t" r="r" b="b"/>
              <a:pathLst>
                <a:path w="4137025" h="4137025" extrusionOk="0">
                  <a:moveTo>
                    <a:pt x="0" y="3874984"/>
                  </a:moveTo>
                  <a:lnTo>
                    <a:pt x="3874952" y="0"/>
                  </a:lnTo>
                  <a:lnTo>
                    <a:pt x="4136760" y="0"/>
                  </a:lnTo>
                  <a:lnTo>
                    <a:pt x="261775" y="3874984"/>
                  </a:lnTo>
                  <a:lnTo>
                    <a:pt x="0" y="3874984"/>
                  </a:lnTo>
                  <a:close/>
                </a:path>
                <a:path w="4137025" h="4137025" extrusionOk="0">
                  <a:moveTo>
                    <a:pt x="0" y="4136760"/>
                  </a:moveTo>
                  <a:lnTo>
                    <a:pt x="0" y="3874984"/>
                  </a:lnTo>
                  <a:lnTo>
                    <a:pt x="261775" y="3874984"/>
                  </a:lnTo>
                  <a:lnTo>
                    <a:pt x="0" y="4136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4"/>
          <p:cNvSpPr txBox="1"/>
          <p:nvPr/>
        </p:nvSpPr>
        <p:spPr>
          <a:xfrm>
            <a:off x="4406002" y="2067469"/>
            <a:ext cx="57936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Tổng</a:t>
            </a:r>
            <a:r>
              <a:rPr lang="en-US" sz="4000" b="1" dirty="0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4000" b="1" dirty="0" err="1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Kết</a:t>
            </a:r>
            <a:endParaRPr lang="vi-V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3DAEFD-FCD3-8BD3-97A8-C48DC242C729}"/>
              </a:ext>
            </a:extLst>
          </p:cNvPr>
          <p:cNvSpPr txBox="1"/>
          <p:nvPr/>
        </p:nvSpPr>
        <p:spPr>
          <a:xfrm>
            <a:off x="2455934" y="3909873"/>
            <a:ext cx="864452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3000" b="1" dirty="0">
                <a:latin typeface="+mj-lt"/>
              </a:rPr>
              <a:t>Tổng Kết </a:t>
            </a:r>
            <a:r>
              <a:rPr lang="en-US" sz="3000" b="1" dirty="0" err="1">
                <a:latin typeface="+mj-lt"/>
              </a:rPr>
              <a:t>Mô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Hình</a:t>
            </a:r>
            <a:r>
              <a:rPr lang="en-US" sz="3000" b="1" dirty="0">
                <a:latin typeface="+mj-lt"/>
              </a:rPr>
              <a:t> </a:t>
            </a:r>
            <a:r>
              <a:rPr lang="vi-VN" sz="3000" b="1" dirty="0">
                <a:latin typeface="+mj-lt"/>
              </a:rPr>
              <a:t>KNN:</a:t>
            </a:r>
          </a:p>
          <a:p>
            <a:r>
              <a:rPr lang="vi-VN" sz="3000" dirty="0">
                <a:latin typeface="+mj-lt"/>
              </a:rPr>
              <a:t>	+ </a:t>
            </a:r>
            <a:r>
              <a:rPr lang="en-US" sz="3000" dirty="0">
                <a:latin typeface="+mj-lt"/>
              </a:rPr>
              <a:t>Đ</a:t>
            </a:r>
            <a:r>
              <a:rPr lang="vi-VN" sz="3000" dirty="0">
                <a:latin typeface="+mj-lt"/>
              </a:rPr>
              <a:t>ộ đo tố</a:t>
            </a:r>
            <a:r>
              <a:rPr lang="en-US" sz="3000" dirty="0">
                <a:latin typeface="+mj-lt"/>
              </a:rPr>
              <a:t>t </a:t>
            </a:r>
            <a:r>
              <a:rPr lang="en-US" sz="3000" dirty="0" err="1">
                <a:latin typeface="+mj-lt"/>
              </a:rPr>
              <a:t>nhất</a:t>
            </a:r>
            <a:r>
              <a:rPr lang="vi-VN" sz="3000" dirty="0">
                <a:latin typeface="+mj-lt"/>
              </a:rPr>
              <a:t> (DTW và Euclidean)</a:t>
            </a:r>
          </a:p>
          <a:p>
            <a:r>
              <a:rPr lang="vi-VN" sz="3000" dirty="0">
                <a:latin typeface="+mj-lt"/>
              </a:rPr>
              <a:t>	+ Thời gian thực thi giữa hai độ đo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3000" b="1" dirty="0">
                <a:latin typeface="+mj-lt"/>
              </a:rPr>
              <a:t>Tổng kết </a:t>
            </a:r>
            <a:r>
              <a:rPr lang="en-US" sz="3000" b="1" dirty="0" err="1">
                <a:latin typeface="+mj-lt"/>
              </a:rPr>
              <a:t>Mô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Hình</a:t>
            </a:r>
            <a:r>
              <a:rPr lang="en-US" sz="3000" b="1" dirty="0">
                <a:latin typeface="+mj-lt"/>
              </a:rPr>
              <a:t> </a:t>
            </a:r>
            <a:r>
              <a:rPr lang="vi-VN" sz="3000" b="1" dirty="0">
                <a:latin typeface="+mj-lt"/>
              </a:rPr>
              <a:t>FFNN:</a:t>
            </a:r>
          </a:p>
          <a:p>
            <a:r>
              <a:rPr lang="vi-VN" sz="3000" dirty="0">
                <a:latin typeface="+mj-lt"/>
              </a:rPr>
              <a:t>	+ </a:t>
            </a:r>
            <a:r>
              <a:rPr lang="en-US" sz="3000" dirty="0">
                <a:latin typeface="+mj-lt"/>
              </a:rPr>
              <a:t>C</a:t>
            </a:r>
            <a:r>
              <a:rPr lang="vi-VN" sz="3000" dirty="0">
                <a:latin typeface="+mj-lt"/>
              </a:rPr>
              <a:t>ác tham số tốt</a:t>
            </a:r>
            <a:r>
              <a:rPr lang="en-US" sz="3000" dirty="0">
                <a:latin typeface="+mj-lt"/>
              </a:rPr>
              <a:t> </a:t>
            </a:r>
            <a:r>
              <a:rPr lang="en-US" sz="3000" dirty="0" err="1">
                <a:latin typeface="+mj-lt"/>
              </a:rPr>
              <a:t>nhất</a:t>
            </a:r>
            <a:endParaRPr lang="vi-VN" sz="3000" dirty="0">
              <a:latin typeface="+mj-lt"/>
            </a:endParaRPr>
          </a:p>
          <a:p>
            <a:r>
              <a:rPr lang="vi-VN" sz="3000" dirty="0">
                <a:latin typeface="+mj-lt"/>
              </a:rPr>
              <a:t>	+ Khả năng dự báo có độ chính xác cao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3000" b="1" dirty="0">
                <a:latin typeface="+mj-lt"/>
              </a:rPr>
              <a:t>Tổng Kết So Sánh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Các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Mô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Hình</a:t>
            </a:r>
            <a:r>
              <a:rPr lang="vi-VN" sz="3000" b="1" dirty="0">
                <a:latin typeface="+mj-lt"/>
              </a:rPr>
              <a:t> :</a:t>
            </a:r>
          </a:p>
          <a:p>
            <a:r>
              <a:rPr lang="vi-VN" sz="3000" dirty="0">
                <a:latin typeface="+mj-lt"/>
              </a:rPr>
              <a:t>	+ Mô </a:t>
            </a:r>
            <a:r>
              <a:rPr lang="en-US" sz="3000" dirty="0">
                <a:latin typeface="+mj-lt"/>
              </a:rPr>
              <a:t>h</a:t>
            </a:r>
            <a:r>
              <a:rPr lang="vi-VN" sz="3000" dirty="0">
                <a:latin typeface="+mj-lt"/>
              </a:rPr>
              <a:t>ình </a:t>
            </a:r>
            <a:r>
              <a:rPr lang="en-US" sz="3000" dirty="0" err="1">
                <a:latin typeface="+mj-lt"/>
              </a:rPr>
              <a:t>đơn</a:t>
            </a:r>
            <a:r>
              <a:rPr lang="en-US" sz="3000" dirty="0">
                <a:latin typeface="+mj-lt"/>
              </a:rPr>
              <a:t>.</a:t>
            </a:r>
            <a:endParaRPr lang="vi-VN" sz="3000" dirty="0">
              <a:latin typeface="+mj-lt"/>
            </a:endParaRPr>
          </a:p>
          <a:p>
            <a:r>
              <a:rPr lang="vi-VN" sz="3000" dirty="0">
                <a:latin typeface="+mj-lt"/>
              </a:rPr>
              <a:t>	+ </a:t>
            </a:r>
            <a:r>
              <a:rPr lang="en-US" sz="3000" dirty="0" err="1">
                <a:latin typeface="+mj-lt"/>
              </a:rPr>
              <a:t>Mô</a:t>
            </a:r>
            <a:r>
              <a:rPr lang="en-US" sz="3000" dirty="0">
                <a:latin typeface="+mj-lt"/>
              </a:rPr>
              <a:t> </a:t>
            </a:r>
            <a:r>
              <a:rPr lang="en-US" sz="3000" dirty="0" err="1">
                <a:latin typeface="+mj-lt"/>
              </a:rPr>
              <a:t>hình</a:t>
            </a:r>
            <a:r>
              <a:rPr lang="en-US" sz="3000" dirty="0">
                <a:latin typeface="+mj-lt"/>
              </a:rPr>
              <a:t> </a:t>
            </a:r>
            <a:r>
              <a:rPr lang="en-US" sz="3000" dirty="0" err="1">
                <a:latin typeface="+mj-lt"/>
              </a:rPr>
              <a:t>lai</a:t>
            </a:r>
            <a:r>
              <a:rPr lang="en-US" sz="3000" dirty="0">
                <a:latin typeface="+mj-lt"/>
              </a:rPr>
              <a:t> </a:t>
            </a:r>
            <a:r>
              <a:rPr lang="en-US" sz="3000" dirty="0" err="1">
                <a:latin typeface="+mj-lt"/>
              </a:rPr>
              <a:t>ghép</a:t>
            </a:r>
            <a:r>
              <a:rPr lang="en-US" sz="3000" dirty="0">
                <a:latin typeface="+mj-lt"/>
              </a:rPr>
              <a:t>.</a:t>
            </a:r>
          </a:p>
        </p:txBody>
      </p:sp>
      <p:grpSp>
        <p:nvGrpSpPr>
          <p:cNvPr id="3" name="Google Shape;306;p11">
            <a:extLst>
              <a:ext uri="{FF2B5EF4-FFF2-40B4-BE49-F238E27FC236}">
                <a16:creationId xmlns:a16="http://schemas.microsoft.com/office/drawing/2014/main" id="{816F5434-088A-60A0-D503-B97C7077F84B}"/>
              </a:ext>
            </a:extLst>
          </p:cNvPr>
          <p:cNvGrpSpPr/>
          <p:nvPr/>
        </p:nvGrpSpPr>
        <p:grpSpPr>
          <a:xfrm>
            <a:off x="10129325" y="0"/>
            <a:ext cx="8155305" cy="10287635"/>
            <a:chOff x="10129325" y="0"/>
            <a:chExt cx="8155305" cy="10287635"/>
          </a:xfrm>
        </p:grpSpPr>
        <p:sp>
          <p:nvSpPr>
            <p:cNvPr id="4" name="Google Shape;307;p11">
              <a:extLst>
                <a:ext uri="{FF2B5EF4-FFF2-40B4-BE49-F238E27FC236}">
                  <a16:creationId xmlns:a16="http://schemas.microsoft.com/office/drawing/2014/main" id="{29BBE083-EA88-2711-9DF9-13A71BC69554}"/>
                </a:ext>
              </a:extLst>
            </p:cNvPr>
            <p:cNvSpPr/>
            <p:nvPr/>
          </p:nvSpPr>
          <p:spPr>
            <a:xfrm>
              <a:off x="10129325" y="0"/>
              <a:ext cx="8155305" cy="10287635"/>
            </a:xfrm>
            <a:custGeom>
              <a:avLst/>
              <a:gdLst/>
              <a:ahLst/>
              <a:cxnLst/>
              <a:rect l="l" t="t" r="r" b="b"/>
              <a:pathLst>
                <a:path w="8155305" h="10287635" extrusionOk="0">
                  <a:moveTo>
                    <a:pt x="8155024" y="10287341"/>
                  </a:moveTo>
                  <a:lnTo>
                    <a:pt x="0" y="10287341"/>
                  </a:lnTo>
                  <a:lnTo>
                    <a:pt x="0" y="0"/>
                  </a:lnTo>
                  <a:lnTo>
                    <a:pt x="8155024" y="0"/>
                  </a:lnTo>
                  <a:lnTo>
                    <a:pt x="8155024" y="10287341"/>
                  </a:lnTo>
                  <a:close/>
                </a:path>
              </a:pathLst>
            </a:custGeom>
            <a:solidFill>
              <a:srgbClr val="3958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309;p11">
              <a:extLst>
                <a:ext uri="{FF2B5EF4-FFF2-40B4-BE49-F238E27FC236}">
                  <a16:creationId xmlns:a16="http://schemas.microsoft.com/office/drawing/2014/main" id="{CEA14809-DFA4-374C-9C33-06C7B0F495D9}"/>
                </a:ext>
              </a:extLst>
            </p:cNvPr>
            <p:cNvSpPr/>
            <p:nvPr/>
          </p:nvSpPr>
          <p:spPr>
            <a:xfrm>
              <a:off x="14120556" y="4645800"/>
              <a:ext cx="174625" cy="2538095"/>
            </a:xfrm>
            <a:custGeom>
              <a:avLst/>
              <a:gdLst/>
              <a:ahLst/>
              <a:cxnLst/>
              <a:rect l="l" t="t" r="r" b="b"/>
              <a:pathLst>
                <a:path w="174625" h="2538095" extrusionOk="0">
                  <a:moveTo>
                    <a:pt x="0" y="0"/>
                  </a:moveTo>
                  <a:lnTo>
                    <a:pt x="174104" y="0"/>
                  </a:lnTo>
                  <a:lnTo>
                    <a:pt x="174104" y="2537855"/>
                  </a:lnTo>
                  <a:lnTo>
                    <a:pt x="0" y="2537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58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10;p11">
              <a:extLst>
                <a:ext uri="{FF2B5EF4-FFF2-40B4-BE49-F238E27FC236}">
                  <a16:creationId xmlns:a16="http://schemas.microsoft.com/office/drawing/2014/main" id="{2C394248-4125-FF9A-FD43-ED9194D0B05F}"/>
                </a:ext>
              </a:extLst>
            </p:cNvPr>
            <p:cNvSpPr/>
            <p:nvPr/>
          </p:nvSpPr>
          <p:spPr>
            <a:xfrm>
              <a:off x="12107161" y="5080253"/>
              <a:ext cx="4201160" cy="2103755"/>
            </a:xfrm>
            <a:custGeom>
              <a:avLst/>
              <a:gdLst/>
              <a:ahLst/>
              <a:cxnLst/>
              <a:rect l="l" t="t" r="r" b="b"/>
              <a:pathLst>
                <a:path w="4201159" h="2103754" extrusionOk="0">
                  <a:moveTo>
                    <a:pt x="1190859" y="414774"/>
                  </a:moveTo>
                  <a:lnTo>
                    <a:pt x="1442561" y="788356"/>
                  </a:lnTo>
                  <a:lnTo>
                    <a:pt x="1564163" y="1177485"/>
                  </a:lnTo>
                  <a:lnTo>
                    <a:pt x="1602661" y="1483393"/>
                  </a:lnTo>
                  <a:lnTo>
                    <a:pt x="1605050" y="1607311"/>
                  </a:lnTo>
                  <a:lnTo>
                    <a:pt x="1481307" y="1604918"/>
                  </a:lnTo>
                  <a:lnTo>
                    <a:pt x="1175829" y="1566366"/>
                  </a:lnTo>
                  <a:lnTo>
                    <a:pt x="787247" y="1444592"/>
                  </a:lnTo>
                  <a:lnTo>
                    <a:pt x="414191" y="1192536"/>
                  </a:lnTo>
                  <a:lnTo>
                    <a:pt x="162489" y="818954"/>
                  </a:lnTo>
                  <a:lnTo>
                    <a:pt x="40887" y="429825"/>
                  </a:lnTo>
                  <a:lnTo>
                    <a:pt x="2389" y="123917"/>
                  </a:lnTo>
                  <a:lnTo>
                    <a:pt x="0" y="0"/>
                  </a:lnTo>
                  <a:lnTo>
                    <a:pt x="123743" y="2392"/>
                  </a:lnTo>
                  <a:lnTo>
                    <a:pt x="429221" y="40944"/>
                  </a:lnTo>
                  <a:lnTo>
                    <a:pt x="817803" y="162718"/>
                  </a:lnTo>
                  <a:lnTo>
                    <a:pt x="1190859" y="414774"/>
                  </a:lnTo>
                  <a:close/>
                </a:path>
                <a:path w="4201159" h="2103754" extrusionOk="0">
                  <a:moveTo>
                    <a:pt x="621702" y="622575"/>
                  </a:moveTo>
                  <a:lnTo>
                    <a:pt x="2100446" y="2103402"/>
                  </a:lnTo>
                </a:path>
                <a:path w="4201159" h="2103754" extrusionOk="0">
                  <a:moveTo>
                    <a:pt x="3010035" y="414774"/>
                  </a:moveTo>
                  <a:lnTo>
                    <a:pt x="2758333" y="788356"/>
                  </a:lnTo>
                  <a:lnTo>
                    <a:pt x="2636731" y="1177485"/>
                  </a:lnTo>
                  <a:lnTo>
                    <a:pt x="2598233" y="1483393"/>
                  </a:lnTo>
                  <a:lnTo>
                    <a:pt x="2595843" y="1607311"/>
                  </a:lnTo>
                  <a:lnTo>
                    <a:pt x="2719587" y="1604918"/>
                  </a:lnTo>
                  <a:lnTo>
                    <a:pt x="3025065" y="1566366"/>
                  </a:lnTo>
                  <a:lnTo>
                    <a:pt x="3413646" y="1444592"/>
                  </a:lnTo>
                  <a:lnTo>
                    <a:pt x="3786703" y="1192536"/>
                  </a:lnTo>
                  <a:lnTo>
                    <a:pt x="4038405" y="818954"/>
                  </a:lnTo>
                  <a:lnTo>
                    <a:pt x="4160007" y="429825"/>
                  </a:lnTo>
                  <a:lnTo>
                    <a:pt x="4198505" y="123917"/>
                  </a:lnTo>
                  <a:lnTo>
                    <a:pt x="4200894" y="0"/>
                  </a:lnTo>
                  <a:lnTo>
                    <a:pt x="4077150" y="2392"/>
                  </a:lnTo>
                  <a:lnTo>
                    <a:pt x="3771673" y="40944"/>
                  </a:lnTo>
                  <a:lnTo>
                    <a:pt x="3383091" y="162718"/>
                  </a:lnTo>
                  <a:lnTo>
                    <a:pt x="3010035" y="414774"/>
                  </a:lnTo>
                  <a:close/>
                </a:path>
                <a:path w="4201159" h="2103754" extrusionOk="0">
                  <a:moveTo>
                    <a:pt x="3579200" y="622575"/>
                  </a:moveTo>
                  <a:lnTo>
                    <a:pt x="2100446" y="2103402"/>
                  </a:lnTo>
                </a:path>
              </a:pathLst>
            </a:custGeom>
            <a:solidFill>
              <a:srgbClr val="39589C"/>
            </a:solidFill>
            <a:ln w="1742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Google Shape;318;p11">
            <a:extLst>
              <a:ext uri="{FF2B5EF4-FFF2-40B4-BE49-F238E27FC236}">
                <a16:creationId xmlns:a16="http://schemas.microsoft.com/office/drawing/2014/main" id="{C39AA84E-733D-BF8E-A177-265AB6DF37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0556" y="3403758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5F2BA4-3772-2775-B2BE-8E88F83091B9}"/>
              </a:ext>
            </a:extLst>
          </p:cNvPr>
          <p:cNvSpPr txBox="1"/>
          <p:nvPr/>
        </p:nvSpPr>
        <p:spPr>
          <a:xfrm>
            <a:off x="16308321" y="9439801"/>
            <a:ext cx="10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002984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4"/>
          <p:cNvGrpSpPr/>
          <p:nvPr/>
        </p:nvGrpSpPr>
        <p:grpSpPr>
          <a:xfrm>
            <a:off x="-24384" y="-28339"/>
            <a:ext cx="10223986" cy="4641215"/>
            <a:chOff x="0" y="0"/>
            <a:chExt cx="10223986" cy="4641215"/>
          </a:xfrm>
        </p:grpSpPr>
        <p:sp>
          <p:nvSpPr>
            <p:cNvPr id="108" name="Google Shape;108;p4"/>
            <p:cNvSpPr/>
            <p:nvPr/>
          </p:nvSpPr>
          <p:spPr>
            <a:xfrm>
              <a:off x="258296" y="1910659"/>
              <a:ext cx="9965690" cy="1262380"/>
            </a:xfrm>
            <a:custGeom>
              <a:avLst/>
              <a:gdLst/>
              <a:ahLst/>
              <a:cxnLst/>
              <a:rect l="l" t="t" r="r" b="b"/>
              <a:pathLst>
                <a:path w="9965690" h="1262379" extrusionOk="0">
                  <a:moveTo>
                    <a:pt x="9965318" y="1261983"/>
                  </a:moveTo>
                  <a:lnTo>
                    <a:pt x="0" y="1261983"/>
                  </a:lnTo>
                  <a:lnTo>
                    <a:pt x="0" y="0"/>
                  </a:lnTo>
                  <a:lnTo>
                    <a:pt x="9965318" y="0"/>
                  </a:lnTo>
                  <a:lnTo>
                    <a:pt x="9965318" y="1261983"/>
                  </a:lnTo>
                  <a:close/>
                </a:path>
              </a:pathLst>
            </a:custGeom>
            <a:solidFill>
              <a:srgbClr val="3956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0" y="0"/>
              <a:ext cx="4641215" cy="4641215"/>
            </a:xfrm>
            <a:custGeom>
              <a:avLst/>
              <a:gdLst/>
              <a:ahLst/>
              <a:cxnLst/>
              <a:rect l="l" t="t" r="r" b="b"/>
              <a:pathLst>
                <a:path w="4641215" h="4641215" extrusionOk="0">
                  <a:moveTo>
                    <a:pt x="4640843" y="0"/>
                  </a:moveTo>
                  <a:lnTo>
                    <a:pt x="0" y="4640843"/>
                  </a:lnTo>
                  <a:lnTo>
                    <a:pt x="0" y="0"/>
                  </a:lnTo>
                  <a:lnTo>
                    <a:pt x="4640843" y="0"/>
                  </a:lnTo>
                  <a:close/>
                </a:path>
              </a:pathLst>
            </a:custGeom>
            <a:solidFill>
              <a:srgbClr val="3956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0" y="0"/>
              <a:ext cx="4137025" cy="4137025"/>
            </a:xfrm>
            <a:custGeom>
              <a:avLst/>
              <a:gdLst/>
              <a:ahLst/>
              <a:cxnLst/>
              <a:rect l="l" t="t" r="r" b="b"/>
              <a:pathLst>
                <a:path w="4137025" h="4137025" extrusionOk="0">
                  <a:moveTo>
                    <a:pt x="0" y="3874984"/>
                  </a:moveTo>
                  <a:lnTo>
                    <a:pt x="3874952" y="0"/>
                  </a:lnTo>
                  <a:lnTo>
                    <a:pt x="4136760" y="0"/>
                  </a:lnTo>
                  <a:lnTo>
                    <a:pt x="261775" y="3874984"/>
                  </a:lnTo>
                  <a:lnTo>
                    <a:pt x="0" y="3874984"/>
                  </a:lnTo>
                  <a:close/>
                </a:path>
                <a:path w="4137025" h="4137025" extrusionOk="0">
                  <a:moveTo>
                    <a:pt x="0" y="4136760"/>
                  </a:moveTo>
                  <a:lnTo>
                    <a:pt x="0" y="3874984"/>
                  </a:lnTo>
                  <a:lnTo>
                    <a:pt x="261775" y="3874984"/>
                  </a:lnTo>
                  <a:lnTo>
                    <a:pt x="0" y="4136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4"/>
          <p:cNvSpPr txBox="1"/>
          <p:nvPr/>
        </p:nvSpPr>
        <p:spPr>
          <a:xfrm>
            <a:off x="3499237" y="2083438"/>
            <a:ext cx="5793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Kết Quả Đạt Được</a:t>
            </a:r>
            <a:endParaRPr lang="vi-V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988F8-E0DA-3109-CA53-6E835F56DA93}"/>
              </a:ext>
            </a:extLst>
          </p:cNvPr>
          <p:cNvSpPr txBox="1"/>
          <p:nvPr/>
        </p:nvSpPr>
        <p:spPr>
          <a:xfrm>
            <a:off x="2422516" y="3665591"/>
            <a:ext cx="926640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vi-V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vi-V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vi-VN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vi-V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KNN.</a:t>
            </a:r>
          </a:p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FFNN</a:t>
            </a:r>
          </a:p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</a:p>
        </p:txBody>
      </p:sp>
      <p:grpSp>
        <p:nvGrpSpPr>
          <p:cNvPr id="4" name="Google Shape;306;p11">
            <a:extLst>
              <a:ext uri="{FF2B5EF4-FFF2-40B4-BE49-F238E27FC236}">
                <a16:creationId xmlns:a16="http://schemas.microsoft.com/office/drawing/2014/main" id="{E8F04534-9EFE-F8F8-FFE5-B370E3739A79}"/>
              </a:ext>
            </a:extLst>
          </p:cNvPr>
          <p:cNvGrpSpPr/>
          <p:nvPr/>
        </p:nvGrpSpPr>
        <p:grpSpPr>
          <a:xfrm>
            <a:off x="10129325" y="0"/>
            <a:ext cx="8155305" cy="10287635"/>
            <a:chOff x="10129325" y="0"/>
            <a:chExt cx="8155305" cy="10287635"/>
          </a:xfrm>
        </p:grpSpPr>
        <p:sp>
          <p:nvSpPr>
            <p:cNvPr id="5" name="Google Shape;307;p11">
              <a:extLst>
                <a:ext uri="{FF2B5EF4-FFF2-40B4-BE49-F238E27FC236}">
                  <a16:creationId xmlns:a16="http://schemas.microsoft.com/office/drawing/2014/main" id="{0D88DA17-8AE6-6ED3-742F-454E8F585DD9}"/>
                </a:ext>
              </a:extLst>
            </p:cNvPr>
            <p:cNvSpPr/>
            <p:nvPr/>
          </p:nvSpPr>
          <p:spPr>
            <a:xfrm>
              <a:off x="10129325" y="0"/>
              <a:ext cx="8155305" cy="10287635"/>
            </a:xfrm>
            <a:custGeom>
              <a:avLst/>
              <a:gdLst/>
              <a:ahLst/>
              <a:cxnLst/>
              <a:rect l="l" t="t" r="r" b="b"/>
              <a:pathLst>
                <a:path w="8155305" h="10287635" extrusionOk="0">
                  <a:moveTo>
                    <a:pt x="8155024" y="10287341"/>
                  </a:moveTo>
                  <a:lnTo>
                    <a:pt x="0" y="10287341"/>
                  </a:lnTo>
                  <a:lnTo>
                    <a:pt x="0" y="0"/>
                  </a:lnTo>
                  <a:lnTo>
                    <a:pt x="8155024" y="0"/>
                  </a:lnTo>
                  <a:lnTo>
                    <a:pt x="8155024" y="10287341"/>
                  </a:lnTo>
                  <a:close/>
                </a:path>
              </a:pathLst>
            </a:custGeom>
            <a:solidFill>
              <a:srgbClr val="3958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09;p11">
              <a:extLst>
                <a:ext uri="{FF2B5EF4-FFF2-40B4-BE49-F238E27FC236}">
                  <a16:creationId xmlns:a16="http://schemas.microsoft.com/office/drawing/2014/main" id="{E1B1A2D6-6A2A-906D-93ED-5692FF8F1019}"/>
                </a:ext>
              </a:extLst>
            </p:cNvPr>
            <p:cNvSpPr/>
            <p:nvPr/>
          </p:nvSpPr>
          <p:spPr>
            <a:xfrm>
              <a:off x="14120556" y="4645800"/>
              <a:ext cx="174625" cy="2538095"/>
            </a:xfrm>
            <a:custGeom>
              <a:avLst/>
              <a:gdLst/>
              <a:ahLst/>
              <a:cxnLst/>
              <a:rect l="l" t="t" r="r" b="b"/>
              <a:pathLst>
                <a:path w="174625" h="2538095" extrusionOk="0">
                  <a:moveTo>
                    <a:pt x="0" y="0"/>
                  </a:moveTo>
                  <a:lnTo>
                    <a:pt x="174104" y="0"/>
                  </a:lnTo>
                  <a:lnTo>
                    <a:pt x="174104" y="2537855"/>
                  </a:lnTo>
                  <a:lnTo>
                    <a:pt x="0" y="2537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58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10;p11">
              <a:extLst>
                <a:ext uri="{FF2B5EF4-FFF2-40B4-BE49-F238E27FC236}">
                  <a16:creationId xmlns:a16="http://schemas.microsoft.com/office/drawing/2014/main" id="{B7B0669A-720B-3406-CB24-4EF4104A4E1D}"/>
                </a:ext>
              </a:extLst>
            </p:cNvPr>
            <p:cNvSpPr/>
            <p:nvPr/>
          </p:nvSpPr>
          <p:spPr>
            <a:xfrm>
              <a:off x="12107161" y="5080253"/>
              <a:ext cx="4201160" cy="2103755"/>
            </a:xfrm>
            <a:custGeom>
              <a:avLst/>
              <a:gdLst/>
              <a:ahLst/>
              <a:cxnLst/>
              <a:rect l="l" t="t" r="r" b="b"/>
              <a:pathLst>
                <a:path w="4201159" h="2103754" extrusionOk="0">
                  <a:moveTo>
                    <a:pt x="1190859" y="414774"/>
                  </a:moveTo>
                  <a:lnTo>
                    <a:pt x="1442561" y="788356"/>
                  </a:lnTo>
                  <a:lnTo>
                    <a:pt x="1564163" y="1177485"/>
                  </a:lnTo>
                  <a:lnTo>
                    <a:pt x="1602661" y="1483393"/>
                  </a:lnTo>
                  <a:lnTo>
                    <a:pt x="1605050" y="1607311"/>
                  </a:lnTo>
                  <a:lnTo>
                    <a:pt x="1481307" y="1604918"/>
                  </a:lnTo>
                  <a:lnTo>
                    <a:pt x="1175829" y="1566366"/>
                  </a:lnTo>
                  <a:lnTo>
                    <a:pt x="787247" y="1444592"/>
                  </a:lnTo>
                  <a:lnTo>
                    <a:pt x="414191" y="1192536"/>
                  </a:lnTo>
                  <a:lnTo>
                    <a:pt x="162489" y="818954"/>
                  </a:lnTo>
                  <a:lnTo>
                    <a:pt x="40887" y="429825"/>
                  </a:lnTo>
                  <a:lnTo>
                    <a:pt x="2389" y="123917"/>
                  </a:lnTo>
                  <a:lnTo>
                    <a:pt x="0" y="0"/>
                  </a:lnTo>
                  <a:lnTo>
                    <a:pt x="123743" y="2392"/>
                  </a:lnTo>
                  <a:lnTo>
                    <a:pt x="429221" y="40944"/>
                  </a:lnTo>
                  <a:lnTo>
                    <a:pt x="817803" y="162718"/>
                  </a:lnTo>
                  <a:lnTo>
                    <a:pt x="1190859" y="414774"/>
                  </a:lnTo>
                  <a:close/>
                </a:path>
                <a:path w="4201159" h="2103754" extrusionOk="0">
                  <a:moveTo>
                    <a:pt x="621702" y="622575"/>
                  </a:moveTo>
                  <a:lnTo>
                    <a:pt x="2100446" y="2103402"/>
                  </a:lnTo>
                </a:path>
                <a:path w="4201159" h="2103754" extrusionOk="0">
                  <a:moveTo>
                    <a:pt x="3010035" y="414774"/>
                  </a:moveTo>
                  <a:lnTo>
                    <a:pt x="2758333" y="788356"/>
                  </a:lnTo>
                  <a:lnTo>
                    <a:pt x="2636731" y="1177485"/>
                  </a:lnTo>
                  <a:lnTo>
                    <a:pt x="2598233" y="1483393"/>
                  </a:lnTo>
                  <a:lnTo>
                    <a:pt x="2595843" y="1607311"/>
                  </a:lnTo>
                  <a:lnTo>
                    <a:pt x="2719587" y="1604918"/>
                  </a:lnTo>
                  <a:lnTo>
                    <a:pt x="3025065" y="1566366"/>
                  </a:lnTo>
                  <a:lnTo>
                    <a:pt x="3413646" y="1444592"/>
                  </a:lnTo>
                  <a:lnTo>
                    <a:pt x="3786703" y="1192536"/>
                  </a:lnTo>
                  <a:lnTo>
                    <a:pt x="4038405" y="818954"/>
                  </a:lnTo>
                  <a:lnTo>
                    <a:pt x="4160007" y="429825"/>
                  </a:lnTo>
                  <a:lnTo>
                    <a:pt x="4198505" y="123917"/>
                  </a:lnTo>
                  <a:lnTo>
                    <a:pt x="4200894" y="0"/>
                  </a:lnTo>
                  <a:lnTo>
                    <a:pt x="4077150" y="2392"/>
                  </a:lnTo>
                  <a:lnTo>
                    <a:pt x="3771673" y="40944"/>
                  </a:lnTo>
                  <a:lnTo>
                    <a:pt x="3383091" y="162718"/>
                  </a:lnTo>
                  <a:lnTo>
                    <a:pt x="3010035" y="414774"/>
                  </a:lnTo>
                  <a:close/>
                </a:path>
                <a:path w="4201159" h="2103754" extrusionOk="0">
                  <a:moveTo>
                    <a:pt x="3579200" y="622575"/>
                  </a:moveTo>
                  <a:lnTo>
                    <a:pt x="2100446" y="2103402"/>
                  </a:lnTo>
                </a:path>
              </a:pathLst>
            </a:custGeom>
            <a:solidFill>
              <a:srgbClr val="39589C"/>
            </a:solidFill>
            <a:ln w="1742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Google Shape;318;p11">
            <a:extLst>
              <a:ext uri="{FF2B5EF4-FFF2-40B4-BE49-F238E27FC236}">
                <a16:creationId xmlns:a16="http://schemas.microsoft.com/office/drawing/2014/main" id="{2B3A896B-ADE8-C4E5-D63A-065ECE7BD3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0556" y="3403758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A79095-F291-CA22-6F1C-F78DA82F9143}"/>
              </a:ext>
            </a:extLst>
          </p:cNvPr>
          <p:cNvSpPr txBox="1"/>
          <p:nvPr/>
        </p:nvSpPr>
        <p:spPr>
          <a:xfrm>
            <a:off x="16308321" y="9439801"/>
            <a:ext cx="10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740582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4"/>
          <p:cNvGrpSpPr/>
          <p:nvPr/>
        </p:nvGrpSpPr>
        <p:grpSpPr>
          <a:xfrm>
            <a:off x="-24384" y="-28339"/>
            <a:ext cx="10223986" cy="4641215"/>
            <a:chOff x="0" y="0"/>
            <a:chExt cx="10223986" cy="4641215"/>
          </a:xfrm>
        </p:grpSpPr>
        <p:sp>
          <p:nvSpPr>
            <p:cNvPr id="108" name="Google Shape;108;p4"/>
            <p:cNvSpPr/>
            <p:nvPr/>
          </p:nvSpPr>
          <p:spPr>
            <a:xfrm>
              <a:off x="258296" y="1910659"/>
              <a:ext cx="9965690" cy="1262380"/>
            </a:xfrm>
            <a:custGeom>
              <a:avLst/>
              <a:gdLst/>
              <a:ahLst/>
              <a:cxnLst/>
              <a:rect l="l" t="t" r="r" b="b"/>
              <a:pathLst>
                <a:path w="9965690" h="1262379" extrusionOk="0">
                  <a:moveTo>
                    <a:pt x="9965318" y="1261983"/>
                  </a:moveTo>
                  <a:lnTo>
                    <a:pt x="0" y="1261983"/>
                  </a:lnTo>
                  <a:lnTo>
                    <a:pt x="0" y="0"/>
                  </a:lnTo>
                  <a:lnTo>
                    <a:pt x="9965318" y="0"/>
                  </a:lnTo>
                  <a:lnTo>
                    <a:pt x="9965318" y="1261983"/>
                  </a:lnTo>
                  <a:close/>
                </a:path>
              </a:pathLst>
            </a:custGeom>
            <a:solidFill>
              <a:srgbClr val="3956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0" y="0"/>
              <a:ext cx="4641215" cy="4641215"/>
            </a:xfrm>
            <a:custGeom>
              <a:avLst/>
              <a:gdLst/>
              <a:ahLst/>
              <a:cxnLst/>
              <a:rect l="l" t="t" r="r" b="b"/>
              <a:pathLst>
                <a:path w="4641215" h="4641215" extrusionOk="0">
                  <a:moveTo>
                    <a:pt x="4640843" y="0"/>
                  </a:moveTo>
                  <a:lnTo>
                    <a:pt x="0" y="4640843"/>
                  </a:lnTo>
                  <a:lnTo>
                    <a:pt x="0" y="0"/>
                  </a:lnTo>
                  <a:lnTo>
                    <a:pt x="4640843" y="0"/>
                  </a:lnTo>
                  <a:close/>
                </a:path>
              </a:pathLst>
            </a:custGeom>
            <a:solidFill>
              <a:srgbClr val="3956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0" y="0"/>
              <a:ext cx="4137025" cy="4137025"/>
            </a:xfrm>
            <a:custGeom>
              <a:avLst/>
              <a:gdLst/>
              <a:ahLst/>
              <a:cxnLst/>
              <a:rect l="l" t="t" r="r" b="b"/>
              <a:pathLst>
                <a:path w="4137025" h="4137025" extrusionOk="0">
                  <a:moveTo>
                    <a:pt x="0" y="3874984"/>
                  </a:moveTo>
                  <a:lnTo>
                    <a:pt x="3874952" y="0"/>
                  </a:lnTo>
                  <a:lnTo>
                    <a:pt x="4136760" y="0"/>
                  </a:lnTo>
                  <a:lnTo>
                    <a:pt x="261775" y="3874984"/>
                  </a:lnTo>
                  <a:lnTo>
                    <a:pt x="0" y="3874984"/>
                  </a:lnTo>
                  <a:close/>
                </a:path>
                <a:path w="4137025" h="4137025" extrusionOk="0">
                  <a:moveTo>
                    <a:pt x="0" y="4136760"/>
                  </a:moveTo>
                  <a:lnTo>
                    <a:pt x="0" y="3874984"/>
                  </a:lnTo>
                  <a:lnTo>
                    <a:pt x="261775" y="3874984"/>
                  </a:lnTo>
                  <a:lnTo>
                    <a:pt x="0" y="4136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4"/>
          <p:cNvSpPr txBox="1"/>
          <p:nvPr/>
        </p:nvSpPr>
        <p:spPr>
          <a:xfrm>
            <a:off x="4066387" y="2159510"/>
            <a:ext cx="5793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Khó</a:t>
            </a:r>
            <a:r>
              <a:rPr lang="en-US" sz="4000" b="1" dirty="0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4000" b="1" dirty="0" err="1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Khăn</a:t>
            </a:r>
            <a:endParaRPr lang="vi-V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B6BAAA-0436-DA82-B151-2BEDBD963606}"/>
              </a:ext>
            </a:extLst>
          </p:cNvPr>
          <p:cNvSpPr txBox="1"/>
          <p:nvPr/>
        </p:nvSpPr>
        <p:spPr>
          <a:xfrm>
            <a:off x="2501904" y="4514223"/>
            <a:ext cx="85237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Cấu hình máy yếu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Thời gian còn hạn chế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4" name="Google Shape;306;p11">
            <a:extLst>
              <a:ext uri="{FF2B5EF4-FFF2-40B4-BE49-F238E27FC236}">
                <a16:creationId xmlns:a16="http://schemas.microsoft.com/office/drawing/2014/main" id="{6B24367A-D73C-450C-6AC5-CEC8FCC24712}"/>
              </a:ext>
            </a:extLst>
          </p:cNvPr>
          <p:cNvGrpSpPr/>
          <p:nvPr/>
        </p:nvGrpSpPr>
        <p:grpSpPr>
          <a:xfrm>
            <a:off x="10129325" y="0"/>
            <a:ext cx="8155305" cy="10287635"/>
            <a:chOff x="10129325" y="0"/>
            <a:chExt cx="8155305" cy="10287635"/>
          </a:xfrm>
        </p:grpSpPr>
        <p:sp>
          <p:nvSpPr>
            <p:cNvPr id="5" name="Google Shape;307;p11">
              <a:extLst>
                <a:ext uri="{FF2B5EF4-FFF2-40B4-BE49-F238E27FC236}">
                  <a16:creationId xmlns:a16="http://schemas.microsoft.com/office/drawing/2014/main" id="{19D69E9E-5F69-A43D-A67B-C8F981A4AAD8}"/>
                </a:ext>
              </a:extLst>
            </p:cNvPr>
            <p:cNvSpPr/>
            <p:nvPr/>
          </p:nvSpPr>
          <p:spPr>
            <a:xfrm>
              <a:off x="10129325" y="0"/>
              <a:ext cx="8155305" cy="10287635"/>
            </a:xfrm>
            <a:custGeom>
              <a:avLst/>
              <a:gdLst/>
              <a:ahLst/>
              <a:cxnLst/>
              <a:rect l="l" t="t" r="r" b="b"/>
              <a:pathLst>
                <a:path w="8155305" h="10287635" extrusionOk="0">
                  <a:moveTo>
                    <a:pt x="8155024" y="10287341"/>
                  </a:moveTo>
                  <a:lnTo>
                    <a:pt x="0" y="10287341"/>
                  </a:lnTo>
                  <a:lnTo>
                    <a:pt x="0" y="0"/>
                  </a:lnTo>
                  <a:lnTo>
                    <a:pt x="8155024" y="0"/>
                  </a:lnTo>
                  <a:lnTo>
                    <a:pt x="8155024" y="10287341"/>
                  </a:lnTo>
                  <a:close/>
                </a:path>
              </a:pathLst>
            </a:custGeom>
            <a:solidFill>
              <a:srgbClr val="3958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09;p11">
              <a:extLst>
                <a:ext uri="{FF2B5EF4-FFF2-40B4-BE49-F238E27FC236}">
                  <a16:creationId xmlns:a16="http://schemas.microsoft.com/office/drawing/2014/main" id="{2B7AFD1C-BCEF-3F7A-C22C-8C8D1DD6694C}"/>
                </a:ext>
              </a:extLst>
            </p:cNvPr>
            <p:cNvSpPr/>
            <p:nvPr/>
          </p:nvSpPr>
          <p:spPr>
            <a:xfrm>
              <a:off x="14120556" y="4645800"/>
              <a:ext cx="174625" cy="2538095"/>
            </a:xfrm>
            <a:custGeom>
              <a:avLst/>
              <a:gdLst/>
              <a:ahLst/>
              <a:cxnLst/>
              <a:rect l="l" t="t" r="r" b="b"/>
              <a:pathLst>
                <a:path w="174625" h="2538095" extrusionOk="0">
                  <a:moveTo>
                    <a:pt x="0" y="0"/>
                  </a:moveTo>
                  <a:lnTo>
                    <a:pt x="174104" y="0"/>
                  </a:lnTo>
                  <a:lnTo>
                    <a:pt x="174104" y="2537855"/>
                  </a:lnTo>
                  <a:lnTo>
                    <a:pt x="0" y="2537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58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10;p11">
              <a:extLst>
                <a:ext uri="{FF2B5EF4-FFF2-40B4-BE49-F238E27FC236}">
                  <a16:creationId xmlns:a16="http://schemas.microsoft.com/office/drawing/2014/main" id="{CA873307-1FEB-20A6-C0A2-3928F6BC6A1C}"/>
                </a:ext>
              </a:extLst>
            </p:cNvPr>
            <p:cNvSpPr/>
            <p:nvPr/>
          </p:nvSpPr>
          <p:spPr>
            <a:xfrm>
              <a:off x="12107161" y="5080253"/>
              <a:ext cx="4201160" cy="2103755"/>
            </a:xfrm>
            <a:custGeom>
              <a:avLst/>
              <a:gdLst/>
              <a:ahLst/>
              <a:cxnLst/>
              <a:rect l="l" t="t" r="r" b="b"/>
              <a:pathLst>
                <a:path w="4201159" h="2103754" extrusionOk="0">
                  <a:moveTo>
                    <a:pt x="1190859" y="414774"/>
                  </a:moveTo>
                  <a:lnTo>
                    <a:pt x="1442561" y="788356"/>
                  </a:lnTo>
                  <a:lnTo>
                    <a:pt x="1564163" y="1177485"/>
                  </a:lnTo>
                  <a:lnTo>
                    <a:pt x="1602661" y="1483393"/>
                  </a:lnTo>
                  <a:lnTo>
                    <a:pt x="1605050" y="1607311"/>
                  </a:lnTo>
                  <a:lnTo>
                    <a:pt x="1481307" y="1604918"/>
                  </a:lnTo>
                  <a:lnTo>
                    <a:pt x="1175829" y="1566366"/>
                  </a:lnTo>
                  <a:lnTo>
                    <a:pt x="787247" y="1444592"/>
                  </a:lnTo>
                  <a:lnTo>
                    <a:pt x="414191" y="1192536"/>
                  </a:lnTo>
                  <a:lnTo>
                    <a:pt x="162489" y="818954"/>
                  </a:lnTo>
                  <a:lnTo>
                    <a:pt x="40887" y="429825"/>
                  </a:lnTo>
                  <a:lnTo>
                    <a:pt x="2389" y="123917"/>
                  </a:lnTo>
                  <a:lnTo>
                    <a:pt x="0" y="0"/>
                  </a:lnTo>
                  <a:lnTo>
                    <a:pt x="123743" y="2392"/>
                  </a:lnTo>
                  <a:lnTo>
                    <a:pt x="429221" y="40944"/>
                  </a:lnTo>
                  <a:lnTo>
                    <a:pt x="817803" y="162718"/>
                  </a:lnTo>
                  <a:lnTo>
                    <a:pt x="1190859" y="414774"/>
                  </a:lnTo>
                  <a:close/>
                </a:path>
                <a:path w="4201159" h="2103754" extrusionOk="0">
                  <a:moveTo>
                    <a:pt x="621702" y="622575"/>
                  </a:moveTo>
                  <a:lnTo>
                    <a:pt x="2100446" y="2103402"/>
                  </a:lnTo>
                </a:path>
                <a:path w="4201159" h="2103754" extrusionOk="0">
                  <a:moveTo>
                    <a:pt x="3010035" y="414774"/>
                  </a:moveTo>
                  <a:lnTo>
                    <a:pt x="2758333" y="788356"/>
                  </a:lnTo>
                  <a:lnTo>
                    <a:pt x="2636731" y="1177485"/>
                  </a:lnTo>
                  <a:lnTo>
                    <a:pt x="2598233" y="1483393"/>
                  </a:lnTo>
                  <a:lnTo>
                    <a:pt x="2595843" y="1607311"/>
                  </a:lnTo>
                  <a:lnTo>
                    <a:pt x="2719587" y="1604918"/>
                  </a:lnTo>
                  <a:lnTo>
                    <a:pt x="3025065" y="1566366"/>
                  </a:lnTo>
                  <a:lnTo>
                    <a:pt x="3413646" y="1444592"/>
                  </a:lnTo>
                  <a:lnTo>
                    <a:pt x="3786703" y="1192536"/>
                  </a:lnTo>
                  <a:lnTo>
                    <a:pt x="4038405" y="818954"/>
                  </a:lnTo>
                  <a:lnTo>
                    <a:pt x="4160007" y="429825"/>
                  </a:lnTo>
                  <a:lnTo>
                    <a:pt x="4198505" y="123917"/>
                  </a:lnTo>
                  <a:lnTo>
                    <a:pt x="4200894" y="0"/>
                  </a:lnTo>
                  <a:lnTo>
                    <a:pt x="4077150" y="2392"/>
                  </a:lnTo>
                  <a:lnTo>
                    <a:pt x="3771673" y="40944"/>
                  </a:lnTo>
                  <a:lnTo>
                    <a:pt x="3383091" y="162718"/>
                  </a:lnTo>
                  <a:lnTo>
                    <a:pt x="3010035" y="414774"/>
                  </a:lnTo>
                  <a:close/>
                </a:path>
                <a:path w="4201159" h="2103754" extrusionOk="0">
                  <a:moveTo>
                    <a:pt x="3579200" y="622575"/>
                  </a:moveTo>
                  <a:lnTo>
                    <a:pt x="2100446" y="2103402"/>
                  </a:lnTo>
                </a:path>
              </a:pathLst>
            </a:custGeom>
            <a:solidFill>
              <a:srgbClr val="39589C"/>
            </a:solidFill>
            <a:ln w="1742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Google Shape;318;p11">
            <a:extLst>
              <a:ext uri="{FF2B5EF4-FFF2-40B4-BE49-F238E27FC236}">
                <a16:creationId xmlns:a16="http://schemas.microsoft.com/office/drawing/2014/main" id="{78486CD4-DA0A-E4B8-2010-1D9B1714E8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0556" y="3403758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0CB55A-2A0F-DD45-6DEC-8EFC6C765755}"/>
              </a:ext>
            </a:extLst>
          </p:cNvPr>
          <p:cNvSpPr txBox="1"/>
          <p:nvPr/>
        </p:nvSpPr>
        <p:spPr>
          <a:xfrm>
            <a:off x="16308321" y="9439801"/>
            <a:ext cx="10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027193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4"/>
          <p:cNvGrpSpPr/>
          <p:nvPr/>
        </p:nvGrpSpPr>
        <p:grpSpPr>
          <a:xfrm>
            <a:off x="-24384" y="-28339"/>
            <a:ext cx="10223986" cy="4641215"/>
            <a:chOff x="0" y="0"/>
            <a:chExt cx="10223986" cy="4641215"/>
          </a:xfrm>
        </p:grpSpPr>
        <p:sp>
          <p:nvSpPr>
            <p:cNvPr id="108" name="Google Shape;108;p4"/>
            <p:cNvSpPr/>
            <p:nvPr/>
          </p:nvSpPr>
          <p:spPr>
            <a:xfrm>
              <a:off x="258296" y="1910659"/>
              <a:ext cx="9965690" cy="1262380"/>
            </a:xfrm>
            <a:custGeom>
              <a:avLst/>
              <a:gdLst/>
              <a:ahLst/>
              <a:cxnLst/>
              <a:rect l="l" t="t" r="r" b="b"/>
              <a:pathLst>
                <a:path w="9965690" h="1262379" extrusionOk="0">
                  <a:moveTo>
                    <a:pt x="9965318" y="1261983"/>
                  </a:moveTo>
                  <a:lnTo>
                    <a:pt x="0" y="1261983"/>
                  </a:lnTo>
                  <a:lnTo>
                    <a:pt x="0" y="0"/>
                  </a:lnTo>
                  <a:lnTo>
                    <a:pt x="9965318" y="0"/>
                  </a:lnTo>
                  <a:lnTo>
                    <a:pt x="9965318" y="1261983"/>
                  </a:lnTo>
                  <a:close/>
                </a:path>
              </a:pathLst>
            </a:custGeom>
            <a:solidFill>
              <a:srgbClr val="3956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0" y="0"/>
              <a:ext cx="4641215" cy="4641215"/>
            </a:xfrm>
            <a:custGeom>
              <a:avLst/>
              <a:gdLst/>
              <a:ahLst/>
              <a:cxnLst/>
              <a:rect l="l" t="t" r="r" b="b"/>
              <a:pathLst>
                <a:path w="4641215" h="4641215" extrusionOk="0">
                  <a:moveTo>
                    <a:pt x="4640843" y="0"/>
                  </a:moveTo>
                  <a:lnTo>
                    <a:pt x="0" y="4640843"/>
                  </a:lnTo>
                  <a:lnTo>
                    <a:pt x="0" y="0"/>
                  </a:lnTo>
                  <a:lnTo>
                    <a:pt x="4640843" y="0"/>
                  </a:lnTo>
                  <a:close/>
                </a:path>
              </a:pathLst>
            </a:custGeom>
            <a:solidFill>
              <a:srgbClr val="3956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0" y="0"/>
              <a:ext cx="4137025" cy="4137025"/>
            </a:xfrm>
            <a:custGeom>
              <a:avLst/>
              <a:gdLst/>
              <a:ahLst/>
              <a:cxnLst/>
              <a:rect l="l" t="t" r="r" b="b"/>
              <a:pathLst>
                <a:path w="4137025" h="4137025" extrusionOk="0">
                  <a:moveTo>
                    <a:pt x="0" y="3874984"/>
                  </a:moveTo>
                  <a:lnTo>
                    <a:pt x="3874952" y="0"/>
                  </a:lnTo>
                  <a:lnTo>
                    <a:pt x="4136760" y="0"/>
                  </a:lnTo>
                  <a:lnTo>
                    <a:pt x="261775" y="3874984"/>
                  </a:lnTo>
                  <a:lnTo>
                    <a:pt x="0" y="3874984"/>
                  </a:lnTo>
                  <a:close/>
                </a:path>
                <a:path w="4137025" h="4137025" extrusionOk="0">
                  <a:moveTo>
                    <a:pt x="0" y="4136760"/>
                  </a:moveTo>
                  <a:lnTo>
                    <a:pt x="0" y="3874984"/>
                  </a:lnTo>
                  <a:lnTo>
                    <a:pt x="261775" y="3874984"/>
                  </a:lnTo>
                  <a:lnTo>
                    <a:pt x="0" y="4136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4"/>
          <p:cNvSpPr txBox="1"/>
          <p:nvPr/>
        </p:nvSpPr>
        <p:spPr>
          <a:xfrm>
            <a:off x="3697897" y="2159510"/>
            <a:ext cx="5793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Hướng</a:t>
            </a:r>
            <a:r>
              <a:rPr lang="en-US" sz="4000" b="1" dirty="0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4000" b="1" dirty="0" err="1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Phát</a:t>
            </a:r>
            <a:r>
              <a:rPr lang="en-US" sz="4000" b="1" dirty="0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4000" b="1" dirty="0" err="1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Triển</a:t>
            </a:r>
            <a:endParaRPr lang="vi-V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6E4F8-8F2F-762E-19D2-76F923C1717D}"/>
              </a:ext>
            </a:extLst>
          </p:cNvPr>
          <p:cNvSpPr txBox="1"/>
          <p:nvPr/>
        </p:nvSpPr>
        <p:spPr>
          <a:xfrm>
            <a:off x="1336193" y="4200832"/>
            <a:ext cx="8523794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ập dữ liệu có kích thước lớn với các hình dạng chuỗi khác nhau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ánh giá sự ảnh hưởng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vi-V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thiện 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vi-VN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</a:t>
            </a:r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5" name="Google Shape;306;p11">
            <a:extLst>
              <a:ext uri="{FF2B5EF4-FFF2-40B4-BE49-F238E27FC236}">
                <a16:creationId xmlns:a16="http://schemas.microsoft.com/office/drawing/2014/main" id="{39EAF1E8-F5E7-0437-B369-03EB112AB182}"/>
              </a:ext>
            </a:extLst>
          </p:cNvPr>
          <p:cNvGrpSpPr/>
          <p:nvPr/>
        </p:nvGrpSpPr>
        <p:grpSpPr>
          <a:xfrm>
            <a:off x="10129325" y="0"/>
            <a:ext cx="8155305" cy="10287635"/>
            <a:chOff x="10129325" y="0"/>
            <a:chExt cx="8155305" cy="10287635"/>
          </a:xfrm>
        </p:grpSpPr>
        <p:sp>
          <p:nvSpPr>
            <p:cNvPr id="6" name="Google Shape;307;p11">
              <a:extLst>
                <a:ext uri="{FF2B5EF4-FFF2-40B4-BE49-F238E27FC236}">
                  <a16:creationId xmlns:a16="http://schemas.microsoft.com/office/drawing/2014/main" id="{CA7C7E06-09F6-0313-C37D-471A82E64985}"/>
                </a:ext>
              </a:extLst>
            </p:cNvPr>
            <p:cNvSpPr/>
            <p:nvPr/>
          </p:nvSpPr>
          <p:spPr>
            <a:xfrm>
              <a:off x="10129325" y="0"/>
              <a:ext cx="8155305" cy="10287635"/>
            </a:xfrm>
            <a:custGeom>
              <a:avLst/>
              <a:gdLst/>
              <a:ahLst/>
              <a:cxnLst/>
              <a:rect l="l" t="t" r="r" b="b"/>
              <a:pathLst>
                <a:path w="8155305" h="10287635" extrusionOk="0">
                  <a:moveTo>
                    <a:pt x="8155024" y="10287341"/>
                  </a:moveTo>
                  <a:lnTo>
                    <a:pt x="0" y="10287341"/>
                  </a:lnTo>
                  <a:lnTo>
                    <a:pt x="0" y="0"/>
                  </a:lnTo>
                  <a:lnTo>
                    <a:pt x="8155024" y="0"/>
                  </a:lnTo>
                  <a:lnTo>
                    <a:pt x="8155024" y="10287341"/>
                  </a:lnTo>
                  <a:close/>
                </a:path>
              </a:pathLst>
            </a:custGeom>
            <a:solidFill>
              <a:srgbClr val="3958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09;p11">
              <a:extLst>
                <a:ext uri="{FF2B5EF4-FFF2-40B4-BE49-F238E27FC236}">
                  <a16:creationId xmlns:a16="http://schemas.microsoft.com/office/drawing/2014/main" id="{55509B11-ECE8-ACE7-02B0-96EE640E61B8}"/>
                </a:ext>
              </a:extLst>
            </p:cNvPr>
            <p:cNvSpPr/>
            <p:nvPr/>
          </p:nvSpPr>
          <p:spPr>
            <a:xfrm>
              <a:off x="14120556" y="4645800"/>
              <a:ext cx="174625" cy="2538095"/>
            </a:xfrm>
            <a:custGeom>
              <a:avLst/>
              <a:gdLst/>
              <a:ahLst/>
              <a:cxnLst/>
              <a:rect l="l" t="t" r="r" b="b"/>
              <a:pathLst>
                <a:path w="174625" h="2538095" extrusionOk="0">
                  <a:moveTo>
                    <a:pt x="0" y="0"/>
                  </a:moveTo>
                  <a:lnTo>
                    <a:pt x="174104" y="0"/>
                  </a:lnTo>
                  <a:lnTo>
                    <a:pt x="174104" y="2537855"/>
                  </a:lnTo>
                  <a:lnTo>
                    <a:pt x="0" y="2537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58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10;p11">
              <a:extLst>
                <a:ext uri="{FF2B5EF4-FFF2-40B4-BE49-F238E27FC236}">
                  <a16:creationId xmlns:a16="http://schemas.microsoft.com/office/drawing/2014/main" id="{A018FD63-8164-B108-F3F3-FB0418BA90FD}"/>
                </a:ext>
              </a:extLst>
            </p:cNvPr>
            <p:cNvSpPr/>
            <p:nvPr/>
          </p:nvSpPr>
          <p:spPr>
            <a:xfrm>
              <a:off x="12107161" y="5080253"/>
              <a:ext cx="4201160" cy="2103755"/>
            </a:xfrm>
            <a:custGeom>
              <a:avLst/>
              <a:gdLst/>
              <a:ahLst/>
              <a:cxnLst/>
              <a:rect l="l" t="t" r="r" b="b"/>
              <a:pathLst>
                <a:path w="4201159" h="2103754" extrusionOk="0">
                  <a:moveTo>
                    <a:pt x="1190859" y="414774"/>
                  </a:moveTo>
                  <a:lnTo>
                    <a:pt x="1442561" y="788356"/>
                  </a:lnTo>
                  <a:lnTo>
                    <a:pt x="1564163" y="1177485"/>
                  </a:lnTo>
                  <a:lnTo>
                    <a:pt x="1602661" y="1483393"/>
                  </a:lnTo>
                  <a:lnTo>
                    <a:pt x="1605050" y="1607311"/>
                  </a:lnTo>
                  <a:lnTo>
                    <a:pt x="1481307" y="1604918"/>
                  </a:lnTo>
                  <a:lnTo>
                    <a:pt x="1175829" y="1566366"/>
                  </a:lnTo>
                  <a:lnTo>
                    <a:pt x="787247" y="1444592"/>
                  </a:lnTo>
                  <a:lnTo>
                    <a:pt x="414191" y="1192536"/>
                  </a:lnTo>
                  <a:lnTo>
                    <a:pt x="162489" y="818954"/>
                  </a:lnTo>
                  <a:lnTo>
                    <a:pt x="40887" y="429825"/>
                  </a:lnTo>
                  <a:lnTo>
                    <a:pt x="2389" y="123917"/>
                  </a:lnTo>
                  <a:lnTo>
                    <a:pt x="0" y="0"/>
                  </a:lnTo>
                  <a:lnTo>
                    <a:pt x="123743" y="2392"/>
                  </a:lnTo>
                  <a:lnTo>
                    <a:pt x="429221" y="40944"/>
                  </a:lnTo>
                  <a:lnTo>
                    <a:pt x="817803" y="162718"/>
                  </a:lnTo>
                  <a:lnTo>
                    <a:pt x="1190859" y="414774"/>
                  </a:lnTo>
                  <a:close/>
                </a:path>
                <a:path w="4201159" h="2103754" extrusionOk="0">
                  <a:moveTo>
                    <a:pt x="621702" y="622575"/>
                  </a:moveTo>
                  <a:lnTo>
                    <a:pt x="2100446" y="2103402"/>
                  </a:lnTo>
                </a:path>
                <a:path w="4201159" h="2103754" extrusionOk="0">
                  <a:moveTo>
                    <a:pt x="3010035" y="414774"/>
                  </a:moveTo>
                  <a:lnTo>
                    <a:pt x="2758333" y="788356"/>
                  </a:lnTo>
                  <a:lnTo>
                    <a:pt x="2636731" y="1177485"/>
                  </a:lnTo>
                  <a:lnTo>
                    <a:pt x="2598233" y="1483393"/>
                  </a:lnTo>
                  <a:lnTo>
                    <a:pt x="2595843" y="1607311"/>
                  </a:lnTo>
                  <a:lnTo>
                    <a:pt x="2719587" y="1604918"/>
                  </a:lnTo>
                  <a:lnTo>
                    <a:pt x="3025065" y="1566366"/>
                  </a:lnTo>
                  <a:lnTo>
                    <a:pt x="3413646" y="1444592"/>
                  </a:lnTo>
                  <a:lnTo>
                    <a:pt x="3786703" y="1192536"/>
                  </a:lnTo>
                  <a:lnTo>
                    <a:pt x="4038405" y="818954"/>
                  </a:lnTo>
                  <a:lnTo>
                    <a:pt x="4160007" y="429825"/>
                  </a:lnTo>
                  <a:lnTo>
                    <a:pt x="4198505" y="123917"/>
                  </a:lnTo>
                  <a:lnTo>
                    <a:pt x="4200894" y="0"/>
                  </a:lnTo>
                  <a:lnTo>
                    <a:pt x="4077150" y="2392"/>
                  </a:lnTo>
                  <a:lnTo>
                    <a:pt x="3771673" y="40944"/>
                  </a:lnTo>
                  <a:lnTo>
                    <a:pt x="3383091" y="162718"/>
                  </a:lnTo>
                  <a:lnTo>
                    <a:pt x="3010035" y="414774"/>
                  </a:lnTo>
                  <a:close/>
                </a:path>
                <a:path w="4201159" h="2103754" extrusionOk="0">
                  <a:moveTo>
                    <a:pt x="3579200" y="622575"/>
                  </a:moveTo>
                  <a:lnTo>
                    <a:pt x="2100446" y="2103402"/>
                  </a:lnTo>
                </a:path>
              </a:pathLst>
            </a:custGeom>
            <a:solidFill>
              <a:srgbClr val="39589C"/>
            </a:solidFill>
            <a:ln w="1742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" name="Google Shape;318;p11">
            <a:extLst>
              <a:ext uri="{FF2B5EF4-FFF2-40B4-BE49-F238E27FC236}">
                <a16:creationId xmlns:a16="http://schemas.microsoft.com/office/drawing/2014/main" id="{083A8C21-3280-B53B-1647-451191CBB6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0556" y="3403758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137220-78A0-F6B5-5A85-950B67B1AF94}"/>
              </a:ext>
            </a:extLst>
          </p:cNvPr>
          <p:cNvSpPr txBox="1"/>
          <p:nvPr/>
        </p:nvSpPr>
        <p:spPr>
          <a:xfrm>
            <a:off x="16308321" y="9439801"/>
            <a:ext cx="10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363021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725561" y="1"/>
            <a:ext cx="16562643" cy="10287000"/>
            <a:chOff x="10082734" y="1"/>
            <a:chExt cx="8205470" cy="10287000"/>
          </a:xfrm>
        </p:grpSpPr>
        <p:sp>
          <p:nvSpPr>
            <p:cNvPr id="4" name="object 4"/>
            <p:cNvSpPr/>
            <p:nvPr/>
          </p:nvSpPr>
          <p:spPr>
            <a:xfrm>
              <a:off x="10082734" y="2"/>
              <a:ext cx="8205470" cy="10287000"/>
            </a:xfrm>
            <a:custGeom>
              <a:avLst/>
              <a:gdLst/>
              <a:ahLst/>
              <a:cxnLst/>
              <a:rect l="l" t="t" r="r" b="b"/>
              <a:pathLst>
                <a:path w="8205469" h="10287000">
                  <a:moveTo>
                    <a:pt x="8205266" y="10286997"/>
                  </a:moveTo>
                  <a:lnTo>
                    <a:pt x="5143506" y="10286997"/>
                  </a:lnTo>
                  <a:lnTo>
                    <a:pt x="0" y="5143491"/>
                  </a:lnTo>
                  <a:lnTo>
                    <a:pt x="5143491" y="0"/>
                  </a:lnTo>
                  <a:lnTo>
                    <a:pt x="8205266" y="0"/>
                  </a:lnTo>
                  <a:lnTo>
                    <a:pt x="8205266" y="10286997"/>
                  </a:lnTo>
                  <a:close/>
                </a:path>
              </a:pathLst>
            </a:custGeom>
            <a:solidFill>
              <a:srgbClr val="2A4A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682804" y="1"/>
              <a:ext cx="5567045" cy="10287000"/>
            </a:xfrm>
            <a:custGeom>
              <a:avLst/>
              <a:gdLst/>
              <a:ahLst/>
              <a:cxnLst/>
              <a:rect l="l" t="t" r="r" b="b"/>
              <a:pathLst>
                <a:path w="5567044" h="10287000">
                  <a:moveTo>
                    <a:pt x="5143494" y="10286996"/>
                  </a:moveTo>
                  <a:lnTo>
                    <a:pt x="0" y="5143502"/>
                  </a:lnTo>
                  <a:lnTo>
                    <a:pt x="5143502" y="0"/>
                  </a:lnTo>
                  <a:lnTo>
                    <a:pt x="5557889" y="0"/>
                  </a:lnTo>
                  <a:lnTo>
                    <a:pt x="418795" y="5139093"/>
                  </a:lnTo>
                  <a:lnTo>
                    <a:pt x="5566699" y="10286996"/>
                  </a:lnTo>
                  <a:lnTo>
                    <a:pt x="5143494" y="102869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085932" y="11"/>
              <a:ext cx="7041515" cy="10287000"/>
            </a:xfrm>
            <a:custGeom>
              <a:avLst/>
              <a:gdLst/>
              <a:ahLst/>
              <a:cxnLst/>
              <a:rect l="l" t="t" r="r" b="b"/>
              <a:pathLst>
                <a:path w="7041515" h="10287000">
                  <a:moveTo>
                    <a:pt x="1899145" y="1621485"/>
                  </a:moveTo>
                  <a:lnTo>
                    <a:pt x="277660" y="0"/>
                  </a:lnTo>
                  <a:lnTo>
                    <a:pt x="1917" y="0"/>
                  </a:lnTo>
                  <a:lnTo>
                    <a:pt x="1899145" y="1621485"/>
                  </a:lnTo>
                  <a:close/>
                </a:path>
                <a:path w="7041515" h="10287000">
                  <a:moveTo>
                    <a:pt x="7039356" y="0"/>
                  </a:moveTo>
                  <a:lnTo>
                    <a:pt x="6763613" y="0"/>
                  </a:lnTo>
                  <a:lnTo>
                    <a:pt x="3647706" y="3115907"/>
                  </a:lnTo>
                  <a:lnTo>
                    <a:pt x="1899145" y="1621485"/>
                  </a:lnTo>
                  <a:lnTo>
                    <a:pt x="3520630" y="3242970"/>
                  </a:lnTo>
                  <a:lnTo>
                    <a:pt x="3796373" y="3242970"/>
                  </a:lnTo>
                  <a:lnTo>
                    <a:pt x="7039356" y="0"/>
                  </a:lnTo>
                  <a:close/>
                </a:path>
                <a:path w="7041515" h="10287000">
                  <a:moveTo>
                    <a:pt x="7041274" y="10287000"/>
                  </a:moveTo>
                  <a:lnTo>
                    <a:pt x="3792524" y="7038238"/>
                  </a:lnTo>
                  <a:lnTo>
                    <a:pt x="3520630" y="6766357"/>
                  </a:lnTo>
                  <a:lnTo>
                    <a:pt x="0" y="10287000"/>
                  </a:lnTo>
                  <a:lnTo>
                    <a:pt x="271881" y="10287000"/>
                  </a:lnTo>
                  <a:lnTo>
                    <a:pt x="3520630" y="7038238"/>
                  </a:lnTo>
                  <a:lnTo>
                    <a:pt x="6769392" y="10287000"/>
                  </a:lnTo>
                  <a:lnTo>
                    <a:pt x="7041274" y="10287000"/>
                  </a:lnTo>
                  <a:close/>
                </a:path>
              </a:pathLst>
            </a:custGeom>
            <a:solidFill>
              <a:srgbClr val="2A4A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797514" y="4215710"/>
            <a:ext cx="7020048" cy="29803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9600" spc="37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  <a:br>
              <a:rPr lang="en-US" sz="9600" spc="37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600" spc="37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LISTENING</a:t>
            </a:r>
            <a:r>
              <a:rPr sz="9600" spc="1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9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/>
          <p:nvPr/>
        </p:nvSpPr>
        <p:spPr>
          <a:xfrm>
            <a:off x="0" y="-4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F4A9D"/>
          </a:solidFill>
          <a:ln>
            <a:solidFill>
              <a:srgbClr val="002060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1738233" y="3726680"/>
            <a:ext cx="6550025" cy="6560820"/>
          </a:xfrm>
          <a:custGeom>
            <a:avLst/>
            <a:gdLst/>
            <a:ahLst/>
            <a:cxnLst/>
            <a:rect l="l" t="t" r="r" b="b"/>
            <a:pathLst>
              <a:path w="6550025" h="6560820" extrusionOk="0">
                <a:moveTo>
                  <a:pt x="6549765" y="0"/>
                </a:moveTo>
                <a:lnTo>
                  <a:pt x="6549765" y="6560262"/>
                </a:lnTo>
                <a:lnTo>
                  <a:pt x="0" y="6560262"/>
                </a:lnTo>
                <a:lnTo>
                  <a:pt x="6549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0" y="40"/>
            <a:ext cx="6551295" cy="6561455"/>
          </a:xfrm>
          <a:custGeom>
            <a:avLst/>
            <a:gdLst/>
            <a:ahLst/>
            <a:cxnLst/>
            <a:rect l="l" t="t" r="r" b="b"/>
            <a:pathLst>
              <a:path w="6551295" h="6561455" extrusionOk="0">
                <a:moveTo>
                  <a:pt x="0" y="6561425"/>
                </a:moveTo>
                <a:lnTo>
                  <a:pt x="0" y="0"/>
                </a:lnTo>
                <a:lnTo>
                  <a:pt x="6550926" y="0"/>
                </a:lnTo>
                <a:lnTo>
                  <a:pt x="0" y="656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2"/>
          <p:cNvGrpSpPr/>
          <p:nvPr/>
        </p:nvGrpSpPr>
        <p:grpSpPr>
          <a:xfrm rot="10800000">
            <a:off x="-715175" y="-4121656"/>
            <a:ext cx="5175250" cy="7264657"/>
            <a:chOff x="942483" y="2904307"/>
            <a:chExt cx="5175250" cy="7383145"/>
          </a:xfrm>
        </p:grpSpPr>
        <p:sp>
          <p:nvSpPr>
            <p:cNvPr id="70" name="Google Shape;70;p2"/>
            <p:cNvSpPr/>
            <p:nvPr/>
          </p:nvSpPr>
          <p:spPr>
            <a:xfrm>
              <a:off x="942483" y="2904307"/>
              <a:ext cx="5175250" cy="7383145"/>
            </a:xfrm>
            <a:custGeom>
              <a:avLst/>
              <a:gdLst/>
              <a:ahLst/>
              <a:cxnLst/>
              <a:rect l="l" t="t" r="r" b="b"/>
              <a:pathLst>
                <a:path w="5175250" h="7383145" extrusionOk="0">
                  <a:moveTo>
                    <a:pt x="2490300" y="0"/>
                  </a:moveTo>
                  <a:lnTo>
                    <a:pt x="2674419" y="0"/>
                  </a:lnTo>
                  <a:lnTo>
                    <a:pt x="2690882" y="561"/>
                  </a:lnTo>
                  <a:lnTo>
                    <a:pt x="2743254" y="3497"/>
                  </a:lnTo>
                  <a:lnTo>
                    <a:pt x="2795588" y="7549"/>
                  </a:lnTo>
                  <a:lnTo>
                    <a:pt x="2847834" y="12682"/>
                  </a:lnTo>
                  <a:lnTo>
                    <a:pt x="2899939" y="18862"/>
                  </a:lnTo>
                  <a:lnTo>
                    <a:pt x="2951854" y="26054"/>
                  </a:lnTo>
                  <a:lnTo>
                    <a:pt x="3003526" y="34226"/>
                  </a:lnTo>
                  <a:lnTo>
                    <a:pt x="3054905" y="43343"/>
                  </a:lnTo>
                  <a:lnTo>
                    <a:pt x="3105940" y="53370"/>
                  </a:lnTo>
                  <a:lnTo>
                    <a:pt x="3156579" y="64274"/>
                  </a:lnTo>
                  <a:lnTo>
                    <a:pt x="3206771" y="76020"/>
                  </a:lnTo>
                  <a:lnTo>
                    <a:pt x="3256465" y="88575"/>
                  </a:lnTo>
                  <a:lnTo>
                    <a:pt x="3305611" y="101904"/>
                  </a:lnTo>
                  <a:lnTo>
                    <a:pt x="3354155" y="115973"/>
                  </a:lnTo>
                  <a:lnTo>
                    <a:pt x="3402049" y="130748"/>
                  </a:lnTo>
                  <a:lnTo>
                    <a:pt x="3449239" y="146195"/>
                  </a:lnTo>
                  <a:lnTo>
                    <a:pt x="3494365" y="162472"/>
                  </a:lnTo>
                  <a:lnTo>
                    <a:pt x="3539093" y="179560"/>
                  </a:lnTo>
                  <a:lnTo>
                    <a:pt x="3583415" y="197449"/>
                  </a:lnTo>
                  <a:lnTo>
                    <a:pt x="3627323" y="216131"/>
                  </a:lnTo>
                  <a:lnTo>
                    <a:pt x="3670806" y="235598"/>
                  </a:lnTo>
                  <a:lnTo>
                    <a:pt x="3713858" y="255839"/>
                  </a:lnTo>
                  <a:lnTo>
                    <a:pt x="3756469" y="276847"/>
                  </a:lnTo>
                  <a:lnTo>
                    <a:pt x="3798630" y="298613"/>
                  </a:lnTo>
                  <a:lnTo>
                    <a:pt x="3840332" y="321127"/>
                  </a:lnTo>
                  <a:lnTo>
                    <a:pt x="3881567" y="344382"/>
                  </a:lnTo>
                  <a:lnTo>
                    <a:pt x="3922326" y="368367"/>
                  </a:lnTo>
                  <a:lnTo>
                    <a:pt x="3962601" y="393074"/>
                  </a:lnTo>
                  <a:lnTo>
                    <a:pt x="4002382" y="418496"/>
                  </a:lnTo>
                  <a:lnTo>
                    <a:pt x="4041661" y="444621"/>
                  </a:lnTo>
                  <a:lnTo>
                    <a:pt x="4080429" y="471443"/>
                  </a:lnTo>
                  <a:lnTo>
                    <a:pt x="4118677" y="498951"/>
                  </a:lnTo>
                  <a:lnTo>
                    <a:pt x="4156396" y="527137"/>
                  </a:lnTo>
                  <a:lnTo>
                    <a:pt x="4193579" y="555993"/>
                  </a:lnTo>
                  <a:lnTo>
                    <a:pt x="4230216" y="585509"/>
                  </a:lnTo>
                  <a:lnTo>
                    <a:pt x="4266298" y="615677"/>
                  </a:lnTo>
                  <a:lnTo>
                    <a:pt x="4301816" y="646487"/>
                  </a:lnTo>
                  <a:lnTo>
                    <a:pt x="4336763" y="677932"/>
                  </a:lnTo>
                  <a:lnTo>
                    <a:pt x="4371128" y="710001"/>
                  </a:lnTo>
                  <a:lnTo>
                    <a:pt x="4404904" y="742687"/>
                  </a:lnTo>
                  <a:lnTo>
                    <a:pt x="4438082" y="775980"/>
                  </a:lnTo>
                  <a:lnTo>
                    <a:pt x="4470652" y="809872"/>
                  </a:lnTo>
                  <a:lnTo>
                    <a:pt x="4502606" y="844354"/>
                  </a:lnTo>
                  <a:lnTo>
                    <a:pt x="4533936" y="879417"/>
                  </a:lnTo>
                  <a:lnTo>
                    <a:pt x="4564633" y="915051"/>
                  </a:lnTo>
                  <a:lnTo>
                    <a:pt x="4594687" y="951249"/>
                  </a:lnTo>
                  <a:lnTo>
                    <a:pt x="4624091" y="988002"/>
                  </a:lnTo>
                  <a:lnTo>
                    <a:pt x="4652835" y="1025300"/>
                  </a:lnTo>
                  <a:lnTo>
                    <a:pt x="4680911" y="1063135"/>
                  </a:lnTo>
                  <a:lnTo>
                    <a:pt x="4708309" y="1101498"/>
                  </a:lnTo>
                  <a:lnTo>
                    <a:pt x="4735022" y="1140380"/>
                  </a:lnTo>
                  <a:lnTo>
                    <a:pt x="4761040" y="1179772"/>
                  </a:lnTo>
                  <a:lnTo>
                    <a:pt x="4786355" y="1219666"/>
                  </a:lnTo>
                  <a:lnTo>
                    <a:pt x="4810958" y="1260052"/>
                  </a:lnTo>
                  <a:lnTo>
                    <a:pt x="4834841" y="1300922"/>
                  </a:lnTo>
                  <a:lnTo>
                    <a:pt x="4857993" y="1342268"/>
                  </a:lnTo>
                  <a:lnTo>
                    <a:pt x="4880408" y="1384079"/>
                  </a:lnTo>
                  <a:lnTo>
                    <a:pt x="4902075" y="1426347"/>
                  </a:lnTo>
                  <a:lnTo>
                    <a:pt x="4922987" y="1469065"/>
                  </a:lnTo>
                  <a:lnTo>
                    <a:pt x="4943134" y="1512221"/>
                  </a:lnTo>
                  <a:lnTo>
                    <a:pt x="4962507" y="1555809"/>
                  </a:lnTo>
                  <a:lnTo>
                    <a:pt x="4981099" y="1599818"/>
                  </a:lnTo>
                  <a:lnTo>
                    <a:pt x="4998900" y="1644241"/>
                  </a:lnTo>
                  <a:lnTo>
                    <a:pt x="5015902" y="1689068"/>
                  </a:lnTo>
                  <a:lnTo>
                    <a:pt x="5032096" y="1734290"/>
                  </a:lnTo>
                  <a:lnTo>
                    <a:pt x="5047472" y="1779900"/>
                  </a:lnTo>
                  <a:lnTo>
                    <a:pt x="5062023" y="1825886"/>
                  </a:lnTo>
                  <a:lnTo>
                    <a:pt x="5075739" y="1872242"/>
                  </a:lnTo>
                  <a:lnTo>
                    <a:pt x="5088612" y="1918958"/>
                  </a:lnTo>
                  <a:lnTo>
                    <a:pt x="5100750" y="1966519"/>
                  </a:lnTo>
                  <a:lnTo>
                    <a:pt x="5111841" y="2013655"/>
                  </a:lnTo>
                  <a:lnTo>
                    <a:pt x="5122084" y="2061179"/>
                  </a:lnTo>
                  <a:lnTo>
                    <a:pt x="5131491" y="2109248"/>
                  </a:lnTo>
                  <a:lnTo>
                    <a:pt x="5140024" y="2157632"/>
                  </a:lnTo>
                  <a:lnTo>
                    <a:pt x="5147655" y="2206324"/>
                  </a:lnTo>
                  <a:lnTo>
                    <a:pt x="5154381" y="2255314"/>
                  </a:lnTo>
                  <a:lnTo>
                    <a:pt x="5160194" y="2304593"/>
                  </a:lnTo>
                  <a:lnTo>
                    <a:pt x="5165085" y="2354153"/>
                  </a:lnTo>
                  <a:lnTo>
                    <a:pt x="5169045" y="2403985"/>
                  </a:lnTo>
                  <a:lnTo>
                    <a:pt x="5172066" y="2454080"/>
                  </a:lnTo>
                  <a:lnTo>
                    <a:pt x="5174139" y="2504429"/>
                  </a:lnTo>
                  <a:lnTo>
                    <a:pt x="5175175" y="2551404"/>
                  </a:lnTo>
                  <a:lnTo>
                    <a:pt x="5175255" y="7382582"/>
                  </a:lnTo>
                  <a:lnTo>
                    <a:pt x="0" y="7382582"/>
                  </a:lnTo>
                  <a:lnTo>
                    <a:pt x="0" y="2551404"/>
                  </a:lnTo>
                  <a:lnTo>
                    <a:pt x="1123" y="2501222"/>
                  </a:lnTo>
                  <a:lnTo>
                    <a:pt x="3218" y="2451272"/>
                  </a:lnTo>
                  <a:lnTo>
                    <a:pt x="6276" y="2401564"/>
                  </a:lnTo>
                  <a:lnTo>
                    <a:pt x="10286" y="2352106"/>
                  </a:lnTo>
                  <a:lnTo>
                    <a:pt x="15239" y="2302907"/>
                  </a:lnTo>
                  <a:lnTo>
                    <a:pt x="21126" y="2253977"/>
                  </a:lnTo>
                  <a:lnTo>
                    <a:pt x="27937" y="2205323"/>
                  </a:lnTo>
                  <a:lnTo>
                    <a:pt x="35663" y="2156956"/>
                  </a:lnTo>
                  <a:lnTo>
                    <a:pt x="44302" y="2108882"/>
                  </a:lnTo>
                  <a:lnTo>
                    <a:pt x="53824" y="2061113"/>
                  </a:lnTo>
                  <a:lnTo>
                    <a:pt x="64289" y="2013436"/>
                  </a:lnTo>
                  <a:lnTo>
                    <a:pt x="75528" y="1966519"/>
                  </a:lnTo>
                  <a:lnTo>
                    <a:pt x="87687" y="1919713"/>
                  </a:lnTo>
                  <a:lnTo>
                    <a:pt x="100704" y="1873246"/>
                  </a:lnTo>
                  <a:lnTo>
                    <a:pt x="114570" y="1827126"/>
                  </a:lnTo>
                  <a:lnTo>
                    <a:pt x="129275" y="1781363"/>
                  </a:lnTo>
                  <a:lnTo>
                    <a:pt x="144810" y="1735966"/>
                  </a:lnTo>
                  <a:lnTo>
                    <a:pt x="161166" y="1690943"/>
                  </a:lnTo>
                  <a:lnTo>
                    <a:pt x="178332" y="1646302"/>
                  </a:lnTo>
                  <a:lnTo>
                    <a:pt x="196300" y="1602054"/>
                  </a:lnTo>
                  <a:lnTo>
                    <a:pt x="215061" y="1558207"/>
                  </a:lnTo>
                  <a:lnTo>
                    <a:pt x="234604" y="1514769"/>
                  </a:lnTo>
                  <a:lnTo>
                    <a:pt x="254920" y="1471750"/>
                  </a:lnTo>
                  <a:lnTo>
                    <a:pt x="276000" y="1429158"/>
                  </a:lnTo>
                  <a:lnTo>
                    <a:pt x="297834" y="1387002"/>
                  </a:lnTo>
                  <a:lnTo>
                    <a:pt x="320414" y="1345292"/>
                  </a:lnTo>
                  <a:lnTo>
                    <a:pt x="343729" y="1304035"/>
                  </a:lnTo>
                  <a:lnTo>
                    <a:pt x="367769" y="1263241"/>
                  </a:lnTo>
                  <a:lnTo>
                    <a:pt x="392527" y="1222919"/>
                  </a:lnTo>
                  <a:lnTo>
                    <a:pt x="417991" y="1183077"/>
                  </a:lnTo>
                  <a:lnTo>
                    <a:pt x="444154" y="1143725"/>
                  </a:lnTo>
                  <a:lnTo>
                    <a:pt x="471004" y="1104870"/>
                  </a:lnTo>
                  <a:lnTo>
                    <a:pt x="498533" y="1066523"/>
                  </a:lnTo>
                  <a:lnTo>
                    <a:pt x="526732" y="1028691"/>
                  </a:lnTo>
                  <a:lnTo>
                    <a:pt x="555591" y="991384"/>
                  </a:lnTo>
                  <a:lnTo>
                    <a:pt x="585100" y="954611"/>
                  </a:lnTo>
                  <a:lnTo>
                    <a:pt x="615250" y="918380"/>
                  </a:lnTo>
                  <a:lnTo>
                    <a:pt x="646032" y="882700"/>
                  </a:lnTo>
                  <a:lnTo>
                    <a:pt x="677436" y="847581"/>
                  </a:lnTo>
                  <a:lnTo>
                    <a:pt x="709452" y="813030"/>
                  </a:lnTo>
                  <a:lnTo>
                    <a:pt x="742072" y="779057"/>
                  </a:lnTo>
                  <a:lnTo>
                    <a:pt x="775286" y="745671"/>
                  </a:lnTo>
                  <a:lnTo>
                    <a:pt x="809084" y="712881"/>
                  </a:lnTo>
                  <a:lnTo>
                    <a:pt x="843457" y="680694"/>
                  </a:lnTo>
                  <a:lnTo>
                    <a:pt x="878396" y="649121"/>
                  </a:lnTo>
                  <a:lnTo>
                    <a:pt x="913891" y="618170"/>
                  </a:lnTo>
                  <a:lnTo>
                    <a:pt x="949932" y="587850"/>
                  </a:lnTo>
                  <a:lnTo>
                    <a:pt x="986510" y="558169"/>
                  </a:lnTo>
                  <a:lnTo>
                    <a:pt x="1023617" y="529137"/>
                  </a:lnTo>
                  <a:lnTo>
                    <a:pt x="1061241" y="500763"/>
                  </a:lnTo>
                  <a:lnTo>
                    <a:pt x="1099374" y="473055"/>
                  </a:lnTo>
                  <a:lnTo>
                    <a:pt x="1138007" y="446021"/>
                  </a:lnTo>
                  <a:lnTo>
                    <a:pt x="1177130" y="419672"/>
                  </a:lnTo>
                  <a:lnTo>
                    <a:pt x="1216733" y="394016"/>
                  </a:lnTo>
                  <a:lnTo>
                    <a:pt x="1256808" y="369061"/>
                  </a:lnTo>
                  <a:lnTo>
                    <a:pt x="1297343" y="344817"/>
                  </a:lnTo>
                  <a:lnTo>
                    <a:pt x="1338332" y="321293"/>
                  </a:lnTo>
                  <a:lnTo>
                    <a:pt x="1379763" y="298496"/>
                  </a:lnTo>
                  <a:lnTo>
                    <a:pt x="1421627" y="276437"/>
                  </a:lnTo>
                  <a:lnTo>
                    <a:pt x="1463915" y="255123"/>
                  </a:lnTo>
                  <a:lnTo>
                    <a:pt x="1506617" y="234565"/>
                  </a:lnTo>
                  <a:lnTo>
                    <a:pt x="1549725" y="214770"/>
                  </a:lnTo>
                  <a:lnTo>
                    <a:pt x="1593228" y="195747"/>
                  </a:lnTo>
                  <a:lnTo>
                    <a:pt x="1637117" y="177506"/>
                  </a:lnTo>
                  <a:lnTo>
                    <a:pt x="1681383" y="160055"/>
                  </a:lnTo>
                  <a:lnTo>
                    <a:pt x="1726016" y="143402"/>
                  </a:lnTo>
                  <a:lnTo>
                    <a:pt x="1731602" y="140610"/>
                  </a:lnTo>
                  <a:lnTo>
                    <a:pt x="1737188" y="140610"/>
                  </a:lnTo>
                  <a:lnTo>
                    <a:pt x="1742773" y="137817"/>
                  </a:lnTo>
                  <a:lnTo>
                    <a:pt x="1789332" y="122453"/>
                  </a:lnTo>
                  <a:lnTo>
                    <a:pt x="1836341" y="107915"/>
                  </a:lnTo>
                  <a:lnTo>
                    <a:pt x="1883787" y="94216"/>
                  </a:lnTo>
                  <a:lnTo>
                    <a:pt x="1931656" y="81370"/>
                  </a:lnTo>
                  <a:lnTo>
                    <a:pt x="1979934" y="69390"/>
                  </a:lnTo>
                  <a:lnTo>
                    <a:pt x="2028608" y="58290"/>
                  </a:lnTo>
                  <a:lnTo>
                    <a:pt x="2077664" y="48083"/>
                  </a:lnTo>
                  <a:lnTo>
                    <a:pt x="2127088" y="38784"/>
                  </a:lnTo>
                  <a:lnTo>
                    <a:pt x="2176867" y="30406"/>
                  </a:lnTo>
                  <a:lnTo>
                    <a:pt x="2226987" y="22962"/>
                  </a:lnTo>
                  <a:lnTo>
                    <a:pt x="2277434" y="16467"/>
                  </a:lnTo>
                  <a:lnTo>
                    <a:pt x="2328196" y="10934"/>
                  </a:lnTo>
                  <a:lnTo>
                    <a:pt x="2379257" y="6376"/>
                  </a:lnTo>
                  <a:lnTo>
                    <a:pt x="2430605" y="2807"/>
                  </a:lnTo>
                  <a:lnTo>
                    <a:pt x="2482226" y="241"/>
                  </a:lnTo>
                  <a:lnTo>
                    <a:pt x="2490300" y="0"/>
                  </a:lnTo>
                  <a:close/>
                </a:path>
              </a:pathLst>
            </a:custGeom>
            <a:solidFill>
              <a:srgbClr val="2A4A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543996" y="3345513"/>
              <a:ext cx="3970020" cy="3949700"/>
            </a:xfrm>
            <a:custGeom>
              <a:avLst/>
              <a:gdLst/>
              <a:ahLst/>
              <a:cxnLst/>
              <a:rect l="l" t="t" r="r" b="b"/>
              <a:pathLst>
                <a:path w="3970020" h="3949700" extrusionOk="0">
                  <a:moveTo>
                    <a:pt x="2269347" y="12700"/>
                  </a:moveTo>
                  <a:lnTo>
                    <a:pt x="1700249" y="12700"/>
                  </a:lnTo>
                  <a:lnTo>
                    <a:pt x="1746889" y="0"/>
                  </a:lnTo>
                  <a:lnTo>
                    <a:pt x="2222706" y="0"/>
                  </a:lnTo>
                  <a:lnTo>
                    <a:pt x="2269347" y="12700"/>
                  </a:lnTo>
                  <a:close/>
                </a:path>
                <a:path w="3970020" h="3949700" extrusionOk="0">
                  <a:moveTo>
                    <a:pt x="2361582" y="25400"/>
                  </a:moveTo>
                  <a:lnTo>
                    <a:pt x="1608013" y="25400"/>
                  </a:lnTo>
                  <a:lnTo>
                    <a:pt x="1653952" y="12700"/>
                  </a:lnTo>
                  <a:lnTo>
                    <a:pt x="2315643" y="12700"/>
                  </a:lnTo>
                  <a:lnTo>
                    <a:pt x="2361582" y="25400"/>
                  </a:lnTo>
                  <a:close/>
                </a:path>
                <a:path w="3970020" h="3949700" extrusionOk="0">
                  <a:moveTo>
                    <a:pt x="2361364" y="3924300"/>
                  </a:moveTo>
                  <a:lnTo>
                    <a:pt x="1608013" y="3924300"/>
                  </a:lnTo>
                  <a:lnTo>
                    <a:pt x="1297543" y="3835400"/>
                  </a:lnTo>
                  <a:lnTo>
                    <a:pt x="1254933" y="3822700"/>
                  </a:lnTo>
                  <a:lnTo>
                    <a:pt x="1212798" y="3797300"/>
                  </a:lnTo>
                  <a:lnTo>
                    <a:pt x="1171151" y="3784600"/>
                  </a:lnTo>
                  <a:lnTo>
                    <a:pt x="1130005" y="3759200"/>
                  </a:lnTo>
                  <a:lnTo>
                    <a:pt x="1089374" y="3746500"/>
                  </a:lnTo>
                  <a:lnTo>
                    <a:pt x="1009705" y="3695700"/>
                  </a:lnTo>
                  <a:lnTo>
                    <a:pt x="970695" y="3683000"/>
                  </a:lnTo>
                  <a:lnTo>
                    <a:pt x="932251" y="3657600"/>
                  </a:lnTo>
                  <a:lnTo>
                    <a:pt x="894386" y="3632200"/>
                  </a:lnTo>
                  <a:lnTo>
                    <a:pt x="857114" y="3606800"/>
                  </a:lnTo>
                  <a:lnTo>
                    <a:pt x="820448" y="3581400"/>
                  </a:lnTo>
                  <a:lnTo>
                    <a:pt x="784401" y="3556000"/>
                  </a:lnTo>
                  <a:lnTo>
                    <a:pt x="748985" y="3517900"/>
                  </a:lnTo>
                  <a:lnTo>
                    <a:pt x="714215" y="3492500"/>
                  </a:lnTo>
                  <a:lnTo>
                    <a:pt x="680102" y="3467100"/>
                  </a:lnTo>
                  <a:lnTo>
                    <a:pt x="646661" y="3441700"/>
                  </a:lnTo>
                  <a:lnTo>
                    <a:pt x="613903" y="3403600"/>
                  </a:lnTo>
                  <a:lnTo>
                    <a:pt x="581843" y="3378200"/>
                  </a:lnTo>
                  <a:lnTo>
                    <a:pt x="550493" y="3340100"/>
                  </a:lnTo>
                  <a:lnTo>
                    <a:pt x="519867" y="3314700"/>
                  </a:lnTo>
                  <a:lnTo>
                    <a:pt x="489977" y="3276600"/>
                  </a:lnTo>
                  <a:lnTo>
                    <a:pt x="460836" y="3238500"/>
                  </a:lnTo>
                  <a:lnTo>
                    <a:pt x="432459" y="3200400"/>
                  </a:lnTo>
                  <a:lnTo>
                    <a:pt x="404856" y="3175000"/>
                  </a:lnTo>
                  <a:lnTo>
                    <a:pt x="378043" y="3136900"/>
                  </a:lnTo>
                  <a:lnTo>
                    <a:pt x="352031" y="3098800"/>
                  </a:lnTo>
                  <a:lnTo>
                    <a:pt x="326835" y="3060700"/>
                  </a:lnTo>
                  <a:lnTo>
                    <a:pt x="302466" y="3022600"/>
                  </a:lnTo>
                  <a:lnTo>
                    <a:pt x="278938" y="2984500"/>
                  </a:lnTo>
                  <a:lnTo>
                    <a:pt x="256264" y="2946400"/>
                  </a:lnTo>
                  <a:lnTo>
                    <a:pt x="234458" y="2908300"/>
                  </a:lnTo>
                  <a:lnTo>
                    <a:pt x="213532" y="2870200"/>
                  </a:lnTo>
                  <a:lnTo>
                    <a:pt x="193499" y="2819400"/>
                  </a:lnTo>
                  <a:lnTo>
                    <a:pt x="174373" y="2781300"/>
                  </a:lnTo>
                  <a:lnTo>
                    <a:pt x="156166" y="2743200"/>
                  </a:lnTo>
                  <a:lnTo>
                    <a:pt x="138892" y="2705100"/>
                  </a:lnTo>
                  <a:lnTo>
                    <a:pt x="122563" y="2654300"/>
                  </a:lnTo>
                  <a:lnTo>
                    <a:pt x="107193" y="2616200"/>
                  </a:lnTo>
                  <a:lnTo>
                    <a:pt x="92795" y="2565400"/>
                  </a:lnTo>
                  <a:lnTo>
                    <a:pt x="79381" y="2527300"/>
                  </a:lnTo>
                  <a:lnTo>
                    <a:pt x="66966" y="2489200"/>
                  </a:lnTo>
                  <a:lnTo>
                    <a:pt x="55562" y="2438400"/>
                  </a:lnTo>
                  <a:lnTo>
                    <a:pt x="45181" y="2387600"/>
                  </a:lnTo>
                  <a:lnTo>
                    <a:pt x="35838" y="2349500"/>
                  </a:lnTo>
                  <a:lnTo>
                    <a:pt x="27545" y="2298700"/>
                  </a:lnTo>
                  <a:lnTo>
                    <a:pt x="20316" y="2260600"/>
                  </a:lnTo>
                  <a:lnTo>
                    <a:pt x="14162" y="2209800"/>
                  </a:lnTo>
                  <a:lnTo>
                    <a:pt x="9099" y="2159000"/>
                  </a:lnTo>
                  <a:lnTo>
                    <a:pt x="5137" y="2120900"/>
                  </a:lnTo>
                  <a:lnTo>
                    <a:pt x="2292" y="2070100"/>
                  </a:lnTo>
                  <a:lnTo>
                    <a:pt x="575" y="2019300"/>
                  </a:lnTo>
                  <a:lnTo>
                    <a:pt x="0" y="1968500"/>
                  </a:lnTo>
                  <a:lnTo>
                    <a:pt x="575" y="1917700"/>
                  </a:lnTo>
                  <a:lnTo>
                    <a:pt x="2292" y="1879600"/>
                  </a:lnTo>
                  <a:lnTo>
                    <a:pt x="5137" y="1828800"/>
                  </a:lnTo>
                  <a:lnTo>
                    <a:pt x="9099" y="1778000"/>
                  </a:lnTo>
                  <a:lnTo>
                    <a:pt x="14162" y="1727200"/>
                  </a:lnTo>
                  <a:lnTo>
                    <a:pt x="20316" y="1689100"/>
                  </a:lnTo>
                  <a:lnTo>
                    <a:pt x="27545" y="1638300"/>
                  </a:lnTo>
                  <a:lnTo>
                    <a:pt x="35838" y="1600200"/>
                  </a:lnTo>
                  <a:lnTo>
                    <a:pt x="45181" y="1549400"/>
                  </a:lnTo>
                  <a:lnTo>
                    <a:pt x="55562" y="1498600"/>
                  </a:lnTo>
                  <a:lnTo>
                    <a:pt x="66966" y="1460500"/>
                  </a:lnTo>
                  <a:lnTo>
                    <a:pt x="79381" y="1409700"/>
                  </a:lnTo>
                  <a:lnTo>
                    <a:pt x="92795" y="1371600"/>
                  </a:lnTo>
                  <a:lnTo>
                    <a:pt x="107193" y="1333500"/>
                  </a:lnTo>
                  <a:lnTo>
                    <a:pt x="122563" y="1282700"/>
                  </a:lnTo>
                  <a:lnTo>
                    <a:pt x="138892" y="1244600"/>
                  </a:lnTo>
                  <a:lnTo>
                    <a:pt x="156166" y="1193800"/>
                  </a:lnTo>
                  <a:lnTo>
                    <a:pt x="174373" y="1155700"/>
                  </a:lnTo>
                  <a:lnTo>
                    <a:pt x="193499" y="1117600"/>
                  </a:lnTo>
                  <a:lnTo>
                    <a:pt x="213532" y="1079500"/>
                  </a:lnTo>
                  <a:lnTo>
                    <a:pt x="234458" y="1041400"/>
                  </a:lnTo>
                  <a:lnTo>
                    <a:pt x="256264" y="990600"/>
                  </a:lnTo>
                  <a:lnTo>
                    <a:pt x="278938" y="952500"/>
                  </a:lnTo>
                  <a:lnTo>
                    <a:pt x="302466" y="914400"/>
                  </a:lnTo>
                  <a:lnTo>
                    <a:pt x="326835" y="876300"/>
                  </a:lnTo>
                  <a:lnTo>
                    <a:pt x="352031" y="838200"/>
                  </a:lnTo>
                  <a:lnTo>
                    <a:pt x="378043" y="812800"/>
                  </a:lnTo>
                  <a:lnTo>
                    <a:pt x="404856" y="774700"/>
                  </a:lnTo>
                  <a:lnTo>
                    <a:pt x="432459" y="736600"/>
                  </a:lnTo>
                  <a:lnTo>
                    <a:pt x="460836" y="698500"/>
                  </a:lnTo>
                  <a:lnTo>
                    <a:pt x="489977" y="673100"/>
                  </a:lnTo>
                  <a:lnTo>
                    <a:pt x="519867" y="635000"/>
                  </a:lnTo>
                  <a:lnTo>
                    <a:pt x="550493" y="596900"/>
                  </a:lnTo>
                  <a:lnTo>
                    <a:pt x="581843" y="571500"/>
                  </a:lnTo>
                  <a:lnTo>
                    <a:pt x="613903" y="533400"/>
                  </a:lnTo>
                  <a:lnTo>
                    <a:pt x="646661" y="508000"/>
                  </a:lnTo>
                  <a:lnTo>
                    <a:pt x="680102" y="482600"/>
                  </a:lnTo>
                  <a:lnTo>
                    <a:pt x="714215" y="444500"/>
                  </a:lnTo>
                  <a:lnTo>
                    <a:pt x="748985" y="419100"/>
                  </a:lnTo>
                  <a:lnTo>
                    <a:pt x="784401" y="393700"/>
                  </a:lnTo>
                  <a:lnTo>
                    <a:pt x="820448" y="368300"/>
                  </a:lnTo>
                  <a:lnTo>
                    <a:pt x="857114" y="342900"/>
                  </a:lnTo>
                  <a:lnTo>
                    <a:pt x="894386" y="317500"/>
                  </a:lnTo>
                  <a:lnTo>
                    <a:pt x="932251" y="292100"/>
                  </a:lnTo>
                  <a:lnTo>
                    <a:pt x="1009705" y="241300"/>
                  </a:lnTo>
                  <a:lnTo>
                    <a:pt x="1049269" y="215900"/>
                  </a:lnTo>
                  <a:lnTo>
                    <a:pt x="1089374" y="203200"/>
                  </a:lnTo>
                  <a:lnTo>
                    <a:pt x="1130005" y="177800"/>
                  </a:lnTo>
                  <a:lnTo>
                    <a:pt x="1171151" y="165100"/>
                  </a:lnTo>
                  <a:lnTo>
                    <a:pt x="1212798" y="139700"/>
                  </a:lnTo>
                  <a:lnTo>
                    <a:pt x="1297543" y="114300"/>
                  </a:lnTo>
                  <a:lnTo>
                    <a:pt x="1340615" y="88900"/>
                  </a:lnTo>
                  <a:lnTo>
                    <a:pt x="1562445" y="25400"/>
                  </a:lnTo>
                  <a:lnTo>
                    <a:pt x="2407151" y="25400"/>
                  </a:lnTo>
                  <a:lnTo>
                    <a:pt x="2628981" y="88900"/>
                  </a:lnTo>
                  <a:lnTo>
                    <a:pt x="2672053" y="114300"/>
                  </a:lnTo>
                  <a:lnTo>
                    <a:pt x="2756798" y="139700"/>
                  </a:lnTo>
                  <a:lnTo>
                    <a:pt x="2798444" y="165100"/>
                  </a:lnTo>
                  <a:lnTo>
                    <a:pt x="2839590" y="177800"/>
                  </a:lnTo>
                  <a:lnTo>
                    <a:pt x="2880222" y="203200"/>
                  </a:lnTo>
                  <a:lnTo>
                    <a:pt x="2920326" y="215900"/>
                  </a:lnTo>
                  <a:lnTo>
                    <a:pt x="2959890" y="241300"/>
                  </a:lnTo>
                  <a:lnTo>
                    <a:pt x="3037345" y="292100"/>
                  </a:lnTo>
                  <a:lnTo>
                    <a:pt x="3056277" y="304800"/>
                  </a:lnTo>
                  <a:lnTo>
                    <a:pt x="1936738" y="304800"/>
                  </a:lnTo>
                  <a:lnTo>
                    <a:pt x="1889013" y="317500"/>
                  </a:lnTo>
                  <a:lnTo>
                    <a:pt x="1794638" y="317500"/>
                  </a:lnTo>
                  <a:lnTo>
                    <a:pt x="1748025" y="330200"/>
                  </a:lnTo>
                  <a:lnTo>
                    <a:pt x="1701821" y="330200"/>
                  </a:lnTo>
                  <a:lnTo>
                    <a:pt x="1610713" y="355600"/>
                  </a:lnTo>
                  <a:lnTo>
                    <a:pt x="1349124" y="431800"/>
                  </a:lnTo>
                  <a:lnTo>
                    <a:pt x="1307433" y="457200"/>
                  </a:lnTo>
                  <a:lnTo>
                    <a:pt x="1266337" y="469900"/>
                  </a:lnTo>
                  <a:lnTo>
                    <a:pt x="1186002" y="520700"/>
                  </a:lnTo>
                  <a:lnTo>
                    <a:pt x="1146801" y="533400"/>
                  </a:lnTo>
                  <a:lnTo>
                    <a:pt x="1108269" y="558800"/>
                  </a:lnTo>
                  <a:lnTo>
                    <a:pt x="1070425" y="584200"/>
                  </a:lnTo>
                  <a:lnTo>
                    <a:pt x="1033287" y="609600"/>
                  </a:lnTo>
                  <a:lnTo>
                    <a:pt x="996874" y="635000"/>
                  </a:lnTo>
                  <a:lnTo>
                    <a:pt x="961205" y="660400"/>
                  </a:lnTo>
                  <a:lnTo>
                    <a:pt x="926297" y="685800"/>
                  </a:lnTo>
                  <a:lnTo>
                    <a:pt x="892171" y="723900"/>
                  </a:lnTo>
                  <a:lnTo>
                    <a:pt x="858844" y="749300"/>
                  </a:lnTo>
                  <a:lnTo>
                    <a:pt x="826335" y="787400"/>
                  </a:lnTo>
                  <a:lnTo>
                    <a:pt x="794662" y="812800"/>
                  </a:lnTo>
                  <a:lnTo>
                    <a:pt x="763845" y="850900"/>
                  </a:lnTo>
                  <a:lnTo>
                    <a:pt x="733902" y="876300"/>
                  </a:lnTo>
                  <a:lnTo>
                    <a:pt x="704851" y="914400"/>
                  </a:lnTo>
                  <a:lnTo>
                    <a:pt x="676712" y="952500"/>
                  </a:lnTo>
                  <a:lnTo>
                    <a:pt x="649502" y="977900"/>
                  </a:lnTo>
                  <a:lnTo>
                    <a:pt x="623240" y="1016000"/>
                  </a:lnTo>
                  <a:lnTo>
                    <a:pt x="597946" y="1054100"/>
                  </a:lnTo>
                  <a:lnTo>
                    <a:pt x="573637" y="1092200"/>
                  </a:lnTo>
                  <a:lnTo>
                    <a:pt x="550333" y="1130300"/>
                  </a:lnTo>
                  <a:lnTo>
                    <a:pt x="528051" y="1168400"/>
                  </a:lnTo>
                  <a:lnTo>
                    <a:pt x="506811" y="1206500"/>
                  </a:lnTo>
                  <a:lnTo>
                    <a:pt x="486631" y="1257300"/>
                  </a:lnTo>
                  <a:lnTo>
                    <a:pt x="467530" y="1295400"/>
                  </a:lnTo>
                  <a:lnTo>
                    <a:pt x="449526" y="1333500"/>
                  </a:lnTo>
                  <a:lnTo>
                    <a:pt x="432638" y="1371600"/>
                  </a:lnTo>
                  <a:lnTo>
                    <a:pt x="416885" y="1422400"/>
                  </a:lnTo>
                  <a:lnTo>
                    <a:pt x="402285" y="1460500"/>
                  </a:lnTo>
                  <a:lnTo>
                    <a:pt x="388857" y="1511300"/>
                  </a:lnTo>
                  <a:lnTo>
                    <a:pt x="376619" y="1549400"/>
                  </a:lnTo>
                  <a:lnTo>
                    <a:pt x="365590" y="1600200"/>
                  </a:lnTo>
                  <a:lnTo>
                    <a:pt x="355790" y="1638300"/>
                  </a:lnTo>
                  <a:lnTo>
                    <a:pt x="347235" y="1689100"/>
                  </a:lnTo>
                  <a:lnTo>
                    <a:pt x="339946" y="1739900"/>
                  </a:lnTo>
                  <a:lnTo>
                    <a:pt x="333940" y="1778000"/>
                  </a:lnTo>
                  <a:lnTo>
                    <a:pt x="329236" y="1828800"/>
                  </a:lnTo>
                  <a:lnTo>
                    <a:pt x="325853" y="1879600"/>
                  </a:lnTo>
                  <a:lnTo>
                    <a:pt x="323810" y="1917700"/>
                  </a:lnTo>
                  <a:lnTo>
                    <a:pt x="323125" y="1968500"/>
                  </a:lnTo>
                  <a:lnTo>
                    <a:pt x="323810" y="2019300"/>
                  </a:lnTo>
                  <a:lnTo>
                    <a:pt x="325853" y="2070100"/>
                  </a:lnTo>
                  <a:lnTo>
                    <a:pt x="329236" y="2108200"/>
                  </a:lnTo>
                  <a:lnTo>
                    <a:pt x="333940" y="2159000"/>
                  </a:lnTo>
                  <a:lnTo>
                    <a:pt x="339946" y="2209800"/>
                  </a:lnTo>
                  <a:lnTo>
                    <a:pt x="347235" y="2247900"/>
                  </a:lnTo>
                  <a:lnTo>
                    <a:pt x="355790" y="2298700"/>
                  </a:lnTo>
                  <a:lnTo>
                    <a:pt x="365590" y="2349500"/>
                  </a:lnTo>
                  <a:lnTo>
                    <a:pt x="376619" y="2387600"/>
                  </a:lnTo>
                  <a:lnTo>
                    <a:pt x="388857" y="2438400"/>
                  </a:lnTo>
                  <a:lnTo>
                    <a:pt x="402285" y="2476500"/>
                  </a:lnTo>
                  <a:lnTo>
                    <a:pt x="416885" y="2527300"/>
                  </a:lnTo>
                  <a:lnTo>
                    <a:pt x="432638" y="2565400"/>
                  </a:lnTo>
                  <a:lnTo>
                    <a:pt x="449526" y="2603500"/>
                  </a:lnTo>
                  <a:lnTo>
                    <a:pt x="467530" y="2654300"/>
                  </a:lnTo>
                  <a:lnTo>
                    <a:pt x="486631" y="2692400"/>
                  </a:lnTo>
                  <a:lnTo>
                    <a:pt x="506811" y="2730500"/>
                  </a:lnTo>
                  <a:lnTo>
                    <a:pt x="528051" y="2768600"/>
                  </a:lnTo>
                  <a:lnTo>
                    <a:pt x="550333" y="2806700"/>
                  </a:lnTo>
                  <a:lnTo>
                    <a:pt x="573637" y="2844800"/>
                  </a:lnTo>
                  <a:lnTo>
                    <a:pt x="597946" y="2882900"/>
                  </a:lnTo>
                  <a:lnTo>
                    <a:pt x="623240" y="2921000"/>
                  </a:lnTo>
                  <a:lnTo>
                    <a:pt x="649502" y="2959100"/>
                  </a:lnTo>
                  <a:lnTo>
                    <a:pt x="676712" y="2997200"/>
                  </a:lnTo>
                  <a:lnTo>
                    <a:pt x="704851" y="3035300"/>
                  </a:lnTo>
                  <a:lnTo>
                    <a:pt x="733902" y="3060700"/>
                  </a:lnTo>
                  <a:lnTo>
                    <a:pt x="763845" y="3098800"/>
                  </a:lnTo>
                  <a:lnTo>
                    <a:pt x="794662" y="3124200"/>
                  </a:lnTo>
                  <a:lnTo>
                    <a:pt x="826335" y="3162300"/>
                  </a:lnTo>
                  <a:lnTo>
                    <a:pt x="858844" y="3187700"/>
                  </a:lnTo>
                  <a:lnTo>
                    <a:pt x="892171" y="3225800"/>
                  </a:lnTo>
                  <a:lnTo>
                    <a:pt x="926297" y="3251200"/>
                  </a:lnTo>
                  <a:lnTo>
                    <a:pt x="961205" y="3276600"/>
                  </a:lnTo>
                  <a:lnTo>
                    <a:pt x="996874" y="3302000"/>
                  </a:lnTo>
                  <a:lnTo>
                    <a:pt x="1033287" y="3327400"/>
                  </a:lnTo>
                  <a:lnTo>
                    <a:pt x="1070425" y="3352800"/>
                  </a:lnTo>
                  <a:lnTo>
                    <a:pt x="1108269" y="3378200"/>
                  </a:lnTo>
                  <a:lnTo>
                    <a:pt x="1146801" y="3403600"/>
                  </a:lnTo>
                  <a:lnTo>
                    <a:pt x="1186002" y="3429000"/>
                  </a:lnTo>
                  <a:lnTo>
                    <a:pt x="1225854" y="3454400"/>
                  </a:lnTo>
                  <a:lnTo>
                    <a:pt x="1266337" y="3467100"/>
                  </a:lnTo>
                  <a:lnTo>
                    <a:pt x="1307433" y="3492500"/>
                  </a:lnTo>
                  <a:lnTo>
                    <a:pt x="1391391" y="3517900"/>
                  </a:lnTo>
                  <a:lnTo>
                    <a:pt x="1434215" y="3543300"/>
                  </a:lnTo>
                  <a:lnTo>
                    <a:pt x="1610713" y="3594100"/>
                  </a:lnTo>
                  <a:lnTo>
                    <a:pt x="1656044" y="3594100"/>
                  </a:lnTo>
                  <a:lnTo>
                    <a:pt x="1748025" y="3619500"/>
                  </a:lnTo>
                  <a:lnTo>
                    <a:pt x="1794638" y="3619500"/>
                  </a:lnTo>
                  <a:lnTo>
                    <a:pt x="1841640" y="3632200"/>
                  </a:lnTo>
                  <a:lnTo>
                    <a:pt x="3074859" y="3632200"/>
                  </a:lnTo>
                  <a:lnTo>
                    <a:pt x="3036993" y="3657600"/>
                  </a:lnTo>
                  <a:lnTo>
                    <a:pt x="2998548" y="3683000"/>
                  </a:lnTo>
                  <a:lnTo>
                    <a:pt x="2959538" y="3695700"/>
                  </a:lnTo>
                  <a:lnTo>
                    <a:pt x="2879873" y="3746500"/>
                  </a:lnTo>
                  <a:lnTo>
                    <a:pt x="2839245" y="3759200"/>
                  </a:lnTo>
                  <a:lnTo>
                    <a:pt x="2798104" y="3784600"/>
                  </a:lnTo>
                  <a:lnTo>
                    <a:pt x="2756463" y="3797300"/>
                  </a:lnTo>
                  <a:lnTo>
                    <a:pt x="2714335" y="3822700"/>
                  </a:lnTo>
                  <a:lnTo>
                    <a:pt x="2671733" y="3835400"/>
                  </a:lnTo>
                  <a:lnTo>
                    <a:pt x="2361364" y="3924300"/>
                  </a:lnTo>
                  <a:close/>
                </a:path>
                <a:path w="3970020" h="3949700" extrusionOk="0">
                  <a:moveTo>
                    <a:pt x="3074859" y="3632200"/>
                  </a:moveTo>
                  <a:lnTo>
                    <a:pt x="2127956" y="3632200"/>
                  </a:lnTo>
                  <a:lnTo>
                    <a:pt x="2174958" y="3619500"/>
                  </a:lnTo>
                  <a:lnTo>
                    <a:pt x="2221570" y="3619500"/>
                  </a:lnTo>
                  <a:lnTo>
                    <a:pt x="2313551" y="3594100"/>
                  </a:lnTo>
                  <a:lnTo>
                    <a:pt x="2358883" y="3594100"/>
                  </a:lnTo>
                  <a:lnTo>
                    <a:pt x="2535380" y="3543300"/>
                  </a:lnTo>
                  <a:lnTo>
                    <a:pt x="2578204" y="3517900"/>
                  </a:lnTo>
                  <a:lnTo>
                    <a:pt x="2662162" y="3492500"/>
                  </a:lnTo>
                  <a:lnTo>
                    <a:pt x="2703259" y="3467100"/>
                  </a:lnTo>
                  <a:lnTo>
                    <a:pt x="2743742" y="3454400"/>
                  </a:lnTo>
                  <a:lnTo>
                    <a:pt x="2783593" y="3429000"/>
                  </a:lnTo>
                  <a:lnTo>
                    <a:pt x="2822794" y="3403600"/>
                  </a:lnTo>
                  <a:lnTo>
                    <a:pt x="2861326" y="3378200"/>
                  </a:lnTo>
                  <a:lnTo>
                    <a:pt x="2899170" y="3352800"/>
                  </a:lnTo>
                  <a:lnTo>
                    <a:pt x="2936308" y="3327400"/>
                  </a:lnTo>
                  <a:lnTo>
                    <a:pt x="2972721" y="3302000"/>
                  </a:lnTo>
                  <a:lnTo>
                    <a:pt x="3008391" y="3276600"/>
                  </a:lnTo>
                  <a:lnTo>
                    <a:pt x="3043298" y="3251200"/>
                  </a:lnTo>
                  <a:lnTo>
                    <a:pt x="3077425" y="3225800"/>
                  </a:lnTo>
                  <a:lnTo>
                    <a:pt x="3110752" y="3187700"/>
                  </a:lnTo>
                  <a:lnTo>
                    <a:pt x="3143261" y="3162300"/>
                  </a:lnTo>
                  <a:lnTo>
                    <a:pt x="3174933" y="3124200"/>
                  </a:lnTo>
                  <a:lnTo>
                    <a:pt x="3205751" y="3098800"/>
                  </a:lnTo>
                  <a:lnTo>
                    <a:pt x="3235694" y="3060700"/>
                  </a:lnTo>
                  <a:lnTo>
                    <a:pt x="3264745" y="3035300"/>
                  </a:lnTo>
                  <a:lnTo>
                    <a:pt x="3292884" y="2997200"/>
                  </a:lnTo>
                  <a:lnTo>
                    <a:pt x="3320094" y="2959100"/>
                  </a:lnTo>
                  <a:lnTo>
                    <a:pt x="3346355" y="2921000"/>
                  </a:lnTo>
                  <a:lnTo>
                    <a:pt x="3371650" y="2882900"/>
                  </a:lnTo>
                  <a:lnTo>
                    <a:pt x="3395959" y="2844800"/>
                  </a:lnTo>
                  <a:lnTo>
                    <a:pt x="3419263" y="2806700"/>
                  </a:lnTo>
                  <a:lnTo>
                    <a:pt x="3441545" y="2768600"/>
                  </a:lnTo>
                  <a:lnTo>
                    <a:pt x="3462785" y="2730500"/>
                  </a:lnTo>
                  <a:lnTo>
                    <a:pt x="3482965" y="2692400"/>
                  </a:lnTo>
                  <a:lnTo>
                    <a:pt x="3502066" y="2654300"/>
                  </a:lnTo>
                  <a:lnTo>
                    <a:pt x="3520070" y="2603500"/>
                  </a:lnTo>
                  <a:lnTo>
                    <a:pt x="3536958" y="2565400"/>
                  </a:lnTo>
                  <a:lnTo>
                    <a:pt x="3552711" y="2527300"/>
                  </a:lnTo>
                  <a:lnTo>
                    <a:pt x="3567311" y="2476500"/>
                  </a:lnTo>
                  <a:lnTo>
                    <a:pt x="3580739" y="2438400"/>
                  </a:lnTo>
                  <a:lnTo>
                    <a:pt x="3592977" y="2387600"/>
                  </a:lnTo>
                  <a:lnTo>
                    <a:pt x="3604005" y="2349500"/>
                  </a:lnTo>
                  <a:lnTo>
                    <a:pt x="3613806" y="2298700"/>
                  </a:lnTo>
                  <a:lnTo>
                    <a:pt x="3622361" y="2247900"/>
                  </a:lnTo>
                  <a:lnTo>
                    <a:pt x="3629650" y="2209800"/>
                  </a:lnTo>
                  <a:lnTo>
                    <a:pt x="3635656" y="2159000"/>
                  </a:lnTo>
                  <a:lnTo>
                    <a:pt x="3640360" y="2108200"/>
                  </a:lnTo>
                  <a:lnTo>
                    <a:pt x="3643743" y="2070100"/>
                  </a:lnTo>
                  <a:lnTo>
                    <a:pt x="3645786" y="2019300"/>
                  </a:lnTo>
                  <a:lnTo>
                    <a:pt x="3646471" y="1968500"/>
                  </a:lnTo>
                  <a:lnTo>
                    <a:pt x="3645786" y="1917700"/>
                  </a:lnTo>
                  <a:lnTo>
                    <a:pt x="3643743" y="1879600"/>
                  </a:lnTo>
                  <a:lnTo>
                    <a:pt x="3640360" y="1828800"/>
                  </a:lnTo>
                  <a:lnTo>
                    <a:pt x="3635656" y="1778000"/>
                  </a:lnTo>
                  <a:lnTo>
                    <a:pt x="3629650" y="1739900"/>
                  </a:lnTo>
                  <a:lnTo>
                    <a:pt x="3622361" y="1689100"/>
                  </a:lnTo>
                  <a:lnTo>
                    <a:pt x="3613806" y="1638300"/>
                  </a:lnTo>
                  <a:lnTo>
                    <a:pt x="3604005" y="1600200"/>
                  </a:lnTo>
                  <a:lnTo>
                    <a:pt x="3592977" y="1549400"/>
                  </a:lnTo>
                  <a:lnTo>
                    <a:pt x="3580739" y="1511300"/>
                  </a:lnTo>
                  <a:lnTo>
                    <a:pt x="3567311" y="1460500"/>
                  </a:lnTo>
                  <a:lnTo>
                    <a:pt x="3552711" y="1422400"/>
                  </a:lnTo>
                  <a:lnTo>
                    <a:pt x="3536958" y="1371600"/>
                  </a:lnTo>
                  <a:lnTo>
                    <a:pt x="3520070" y="1333500"/>
                  </a:lnTo>
                  <a:lnTo>
                    <a:pt x="3502066" y="1295400"/>
                  </a:lnTo>
                  <a:lnTo>
                    <a:pt x="3482965" y="1257300"/>
                  </a:lnTo>
                  <a:lnTo>
                    <a:pt x="3462785" y="1206500"/>
                  </a:lnTo>
                  <a:lnTo>
                    <a:pt x="3441545" y="1168400"/>
                  </a:lnTo>
                  <a:lnTo>
                    <a:pt x="3419263" y="1130300"/>
                  </a:lnTo>
                  <a:lnTo>
                    <a:pt x="3395959" y="1092200"/>
                  </a:lnTo>
                  <a:lnTo>
                    <a:pt x="3371650" y="1054100"/>
                  </a:lnTo>
                  <a:lnTo>
                    <a:pt x="3346355" y="1016000"/>
                  </a:lnTo>
                  <a:lnTo>
                    <a:pt x="3320094" y="977900"/>
                  </a:lnTo>
                  <a:lnTo>
                    <a:pt x="3292884" y="952500"/>
                  </a:lnTo>
                  <a:lnTo>
                    <a:pt x="3264745" y="914400"/>
                  </a:lnTo>
                  <a:lnTo>
                    <a:pt x="3235694" y="876300"/>
                  </a:lnTo>
                  <a:lnTo>
                    <a:pt x="3205751" y="850900"/>
                  </a:lnTo>
                  <a:lnTo>
                    <a:pt x="3174933" y="812800"/>
                  </a:lnTo>
                  <a:lnTo>
                    <a:pt x="3143261" y="787400"/>
                  </a:lnTo>
                  <a:lnTo>
                    <a:pt x="3110752" y="749300"/>
                  </a:lnTo>
                  <a:lnTo>
                    <a:pt x="3077425" y="723900"/>
                  </a:lnTo>
                  <a:lnTo>
                    <a:pt x="3043298" y="685800"/>
                  </a:lnTo>
                  <a:lnTo>
                    <a:pt x="3008391" y="660400"/>
                  </a:lnTo>
                  <a:lnTo>
                    <a:pt x="2972721" y="635000"/>
                  </a:lnTo>
                  <a:lnTo>
                    <a:pt x="2936308" y="609600"/>
                  </a:lnTo>
                  <a:lnTo>
                    <a:pt x="2899170" y="584200"/>
                  </a:lnTo>
                  <a:lnTo>
                    <a:pt x="2861326" y="558800"/>
                  </a:lnTo>
                  <a:lnTo>
                    <a:pt x="2822794" y="533400"/>
                  </a:lnTo>
                  <a:lnTo>
                    <a:pt x="2783593" y="520700"/>
                  </a:lnTo>
                  <a:lnTo>
                    <a:pt x="2703259" y="469900"/>
                  </a:lnTo>
                  <a:lnTo>
                    <a:pt x="2662162" y="457200"/>
                  </a:lnTo>
                  <a:lnTo>
                    <a:pt x="2620471" y="431800"/>
                  </a:lnTo>
                  <a:lnTo>
                    <a:pt x="2358883" y="355600"/>
                  </a:lnTo>
                  <a:lnTo>
                    <a:pt x="2267774" y="330200"/>
                  </a:lnTo>
                  <a:lnTo>
                    <a:pt x="2221570" y="330200"/>
                  </a:lnTo>
                  <a:lnTo>
                    <a:pt x="2174958" y="317500"/>
                  </a:lnTo>
                  <a:lnTo>
                    <a:pt x="2080583" y="317500"/>
                  </a:lnTo>
                  <a:lnTo>
                    <a:pt x="2032857" y="304800"/>
                  </a:lnTo>
                  <a:lnTo>
                    <a:pt x="3056277" y="304800"/>
                  </a:lnTo>
                  <a:lnTo>
                    <a:pt x="3112481" y="342900"/>
                  </a:lnTo>
                  <a:lnTo>
                    <a:pt x="3149147" y="368300"/>
                  </a:lnTo>
                  <a:lnTo>
                    <a:pt x="3185195" y="393700"/>
                  </a:lnTo>
                  <a:lnTo>
                    <a:pt x="3220610" y="419100"/>
                  </a:lnTo>
                  <a:lnTo>
                    <a:pt x="3255381" y="444500"/>
                  </a:lnTo>
                  <a:lnTo>
                    <a:pt x="3289494" y="482600"/>
                  </a:lnTo>
                  <a:lnTo>
                    <a:pt x="3322935" y="508000"/>
                  </a:lnTo>
                  <a:lnTo>
                    <a:pt x="3355692" y="533400"/>
                  </a:lnTo>
                  <a:lnTo>
                    <a:pt x="3387753" y="571500"/>
                  </a:lnTo>
                  <a:lnTo>
                    <a:pt x="3419102" y="596900"/>
                  </a:lnTo>
                  <a:lnTo>
                    <a:pt x="3449729" y="635000"/>
                  </a:lnTo>
                  <a:lnTo>
                    <a:pt x="3479619" y="673100"/>
                  </a:lnTo>
                  <a:lnTo>
                    <a:pt x="3508759" y="698500"/>
                  </a:lnTo>
                  <a:lnTo>
                    <a:pt x="3537137" y="736600"/>
                  </a:lnTo>
                  <a:lnTo>
                    <a:pt x="3564739" y="774700"/>
                  </a:lnTo>
                  <a:lnTo>
                    <a:pt x="3591553" y="812800"/>
                  </a:lnTo>
                  <a:lnTo>
                    <a:pt x="3617564" y="838200"/>
                  </a:lnTo>
                  <a:lnTo>
                    <a:pt x="3642761" y="876300"/>
                  </a:lnTo>
                  <a:lnTo>
                    <a:pt x="3667130" y="914400"/>
                  </a:lnTo>
                  <a:lnTo>
                    <a:pt x="3690658" y="952500"/>
                  </a:lnTo>
                  <a:lnTo>
                    <a:pt x="3713331" y="990600"/>
                  </a:lnTo>
                  <a:lnTo>
                    <a:pt x="3735138" y="1041400"/>
                  </a:lnTo>
                  <a:lnTo>
                    <a:pt x="3756064" y="1079500"/>
                  </a:lnTo>
                  <a:lnTo>
                    <a:pt x="3776097" y="1117600"/>
                  </a:lnTo>
                  <a:lnTo>
                    <a:pt x="3795223" y="1155700"/>
                  </a:lnTo>
                  <a:lnTo>
                    <a:pt x="3813430" y="1193800"/>
                  </a:lnTo>
                  <a:lnTo>
                    <a:pt x="3830704" y="1244600"/>
                  </a:lnTo>
                  <a:lnTo>
                    <a:pt x="3847033" y="1282700"/>
                  </a:lnTo>
                  <a:lnTo>
                    <a:pt x="3862403" y="1333500"/>
                  </a:lnTo>
                  <a:lnTo>
                    <a:pt x="3876801" y="1371600"/>
                  </a:lnTo>
                  <a:lnTo>
                    <a:pt x="3890214" y="1409700"/>
                  </a:lnTo>
                  <a:lnTo>
                    <a:pt x="3902630" y="1460500"/>
                  </a:lnTo>
                  <a:lnTo>
                    <a:pt x="3914034" y="1498600"/>
                  </a:lnTo>
                  <a:lnTo>
                    <a:pt x="3924414" y="1549400"/>
                  </a:lnTo>
                  <a:lnTo>
                    <a:pt x="3933758" y="1600200"/>
                  </a:lnTo>
                  <a:lnTo>
                    <a:pt x="3942051" y="1638300"/>
                  </a:lnTo>
                  <a:lnTo>
                    <a:pt x="3949280" y="1689100"/>
                  </a:lnTo>
                  <a:lnTo>
                    <a:pt x="3955433" y="1727200"/>
                  </a:lnTo>
                  <a:lnTo>
                    <a:pt x="3960497" y="1778000"/>
                  </a:lnTo>
                  <a:lnTo>
                    <a:pt x="3964458" y="1828800"/>
                  </a:lnTo>
                  <a:lnTo>
                    <a:pt x="3967304" y="1879600"/>
                  </a:lnTo>
                  <a:lnTo>
                    <a:pt x="3969021" y="1917700"/>
                  </a:lnTo>
                  <a:lnTo>
                    <a:pt x="3969596" y="1968500"/>
                  </a:lnTo>
                  <a:lnTo>
                    <a:pt x="3969021" y="2019300"/>
                  </a:lnTo>
                  <a:lnTo>
                    <a:pt x="3967302" y="2070100"/>
                  </a:lnTo>
                  <a:lnTo>
                    <a:pt x="3964454" y="2120900"/>
                  </a:lnTo>
                  <a:lnTo>
                    <a:pt x="3960489" y="2159000"/>
                  </a:lnTo>
                  <a:lnTo>
                    <a:pt x="3955421" y="2209800"/>
                  </a:lnTo>
                  <a:lnTo>
                    <a:pt x="3949263" y="2260600"/>
                  </a:lnTo>
                  <a:lnTo>
                    <a:pt x="3942028" y="2298700"/>
                  </a:lnTo>
                  <a:lnTo>
                    <a:pt x="3933729" y="2349500"/>
                  </a:lnTo>
                  <a:lnTo>
                    <a:pt x="3924378" y="2387600"/>
                  </a:lnTo>
                  <a:lnTo>
                    <a:pt x="3913990" y="2438400"/>
                  </a:lnTo>
                  <a:lnTo>
                    <a:pt x="3902578" y="2489200"/>
                  </a:lnTo>
                  <a:lnTo>
                    <a:pt x="3890153" y="2527300"/>
                  </a:lnTo>
                  <a:lnTo>
                    <a:pt x="3876731" y="2578100"/>
                  </a:lnTo>
                  <a:lnTo>
                    <a:pt x="3862323" y="2616200"/>
                  </a:lnTo>
                  <a:lnTo>
                    <a:pt x="3846943" y="2654300"/>
                  </a:lnTo>
                  <a:lnTo>
                    <a:pt x="3830603" y="2705100"/>
                  </a:lnTo>
                  <a:lnTo>
                    <a:pt x="3813318" y="2743200"/>
                  </a:lnTo>
                  <a:lnTo>
                    <a:pt x="3795100" y="2781300"/>
                  </a:lnTo>
                  <a:lnTo>
                    <a:pt x="3775963" y="2832100"/>
                  </a:lnTo>
                  <a:lnTo>
                    <a:pt x="3755918" y="2870200"/>
                  </a:lnTo>
                  <a:lnTo>
                    <a:pt x="3734981" y="2908300"/>
                  </a:lnTo>
                  <a:lnTo>
                    <a:pt x="3713163" y="2946400"/>
                  </a:lnTo>
                  <a:lnTo>
                    <a:pt x="3690477" y="2984500"/>
                  </a:lnTo>
                  <a:lnTo>
                    <a:pt x="3666938" y="3022600"/>
                  </a:lnTo>
                  <a:lnTo>
                    <a:pt x="3642558" y="3060700"/>
                  </a:lnTo>
                  <a:lnTo>
                    <a:pt x="3617349" y="3098800"/>
                  </a:lnTo>
                  <a:lnTo>
                    <a:pt x="3591326" y="3136900"/>
                  </a:lnTo>
                  <a:lnTo>
                    <a:pt x="3564502" y="3175000"/>
                  </a:lnTo>
                  <a:lnTo>
                    <a:pt x="3536889" y="3213100"/>
                  </a:lnTo>
                  <a:lnTo>
                    <a:pt x="3508500" y="3238500"/>
                  </a:lnTo>
                  <a:lnTo>
                    <a:pt x="3479349" y="3276600"/>
                  </a:lnTo>
                  <a:lnTo>
                    <a:pt x="3449450" y="3314700"/>
                  </a:lnTo>
                  <a:lnTo>
                    <a:pt x="3418814" y="3340100"/>
                  </a:lnTo>
                  <a:lnTo>
                    <a:pt x="3387455" y="3378200"/>
                  </a:lnTo>
                  <a:lnTo>
                    <a:pt x="3355386" y="3403600"/>
                  </a:lnTo>
                  <a:lnTo>
                    <a:pt x="3322621" y="3441700"/>
                  </a:lnTo>
                  <a:lnTo>
                    <a:pt x="3289172" y="3467100"/>
                  </a:lnTo>
                  <a:lnTo>
                    <a:pt x="3255053" y="3492500"/>
                  </a:lnTo>
                  <a:lnTo>
                    <a:pt x="3220276" y="3517900"/>
                  </a:lnTo>
                  <a:lnTo>
                    <a:pt x="3184855" y="3556000"/>
                  </a:lnTo>
                  <a:lnTo>
                    <a:pt x="3148804" y="3581400"/>
                  </a:lnTo>
                  <a:lnTo>
                    <a:pt x="3112134" y="3606800"/>
                  </a:lnTo>
                  <a:lnTo>
                    <a:pt x="3074859" y="3632200"/>
                  </a:lnTo>
                  <a:close/>
                </a:path>
                <a:path w="3970020" h="3949700" extrusionOk="0">
                  <a:moveTo>
                    <a:pt x="2269172" y="3937000"/>
                  </a:moveTo>
                  <a:lnTo>
                    <a:pt x="1700249" y="3937000"/>
                  </a:lnTo>
                  <a:lnTo>
                    <a:pt x="1653952" y="3924300"/>
                  </a:lnTo>
                  <a:lnTo>
                    <a:pt x="2315446" y="3924300"/>
                  </a:lnTo>
                  <a:lnTo>
                    <a:pt x="2269172" y="3937000"/>
                  </a:lnTo>
                  <a:close/>
                </a:path>
                <a:path w="3970020" h="3949700" extrusionOk="0">
                  <a:moveTo>
                    <a:pt x="2175611" y="3949700"/>
                  </a:moveTo>
                  <a:lnTo>
                    <a:pt x="1793861" y="3949700"/>
                  </a:lnTo>
                  <a:lnTo>
                    <a:pt x="1746889" y="3937000"/>
                  </a:lnTo>
                  <a:lnTo>
                    <a:pt x="2222556" y="3937000"/>
                  </a:lnTo>
                  <a:lnTo>
                    <a:pt x="2175611" y="39497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69;p2">
            <a:extLst>
              <a:ext uri="{FF2B5EF4-FFF2-40B4-BE49-F238E27FC236}">
                <a16:creationId xmlns:a16="http://schemas.microsoft.com/office/drawing/2014/main" id="{B5C4CC46-CC19-84A4-A211-C660D5695213}"/>
              </a:ext>
            </a:extLst>
          </p:cNvPr>
          <p:cNvGrpSpPr/>
          <p:nvPr/>
        </p:nvGrpSpPr>
        <p:grpSpPr>
          <a:xfrm>
            <a:off x="14605820" y="7384101"/>
            <a:ext cx="5175250" cy="7264657"/>
            <a:chOff x="942483" y="2904307"/>
            <a:chExt cx="5175250" cy="7383145"/>
          </a:xfrm>
        </p:grpSpPr>
        <p:sp>
          <p:nvSpPr>
            <p:cNvPr id="3" name="Google Shape;70;p2">
              <a:extLst>
                <a:ext uri="{FF2B5EF4-FFF2-40B4-BE49-F238E27FC236}">
                  <a16:creationId xmlns:a16="http://schemas.microsoft.com/office/drawing/2014/main" id="{8777D53B-37BF-6722-CD6A-48C539081668}"/>
                </a:ext>
              </a:extLst>
            </p:cNvPr>
            <p:cNvSpPr/>
            <p:nvPr/>
          </p:nvSpPr>
          <p:spPr>
            <a:xfrm>
              <a:off x="942483" y="2904307"/>
              <a:ext cx="5175250" cy="7383145"/>
            </a:xfrm>
            <a:custGeom>
              <a:avLst/>
              <a:gdLst/>
              <a:ahLst/>
              <a:cxnLst/>
              <a:rect l="l" t="t" r="r" b="b"/>
              <a:pathLst>
                <a:path w="5175250" h="7383145" extrusionOk="0">
                  <a:moveTo>
                    <a:pt x="2490300" y="0"/>
                  </a:moveTo>
                  <a:lnTo>
                    <a:pt x="2674419" y="0"/>
                  </a:lnTo>
                  <a:lnTo>
                    <a:pt x="2690882" y="561"/>
                  </a:lnTo>
                  <a:lnTo>
                    <a:pt x="2743254" y="3497"/>
                  </a:lnTo>
                  <a:lnTo>
                    <a:pt x="2795588" y="7549"/>
                  </a:lnTo>
                  <a:lnTo>
                    <a:pt x="2847834" y="12682"/>
                  </a:lnTo>
                  <a:lnTo>
                    <a:pt x="2899939" y="18862"/>
                  </a:lnTo>
                  <a:lnTo>
                    <a:pt x="2951854" y="26054"/>
                  </a:lnTo>
                  <a:lnTo>
                    <a:pt x="3003526" y="34226"/>
                  </a:lnTo>
                  <a:lnTo>
                    <a:pt x="3054905" y="43343"/>
                  </a:lnTo>
                  <a:lnTo>
                    <a:pt x="3105940" y="53370"/>
                  </a:lnTo>
                  <a:lnTo>
                    <a:pt x="3156579" y="64274"/>
                  </a:lnTo>
                  <a:lnTo>
                    <a:pt x="3206771" y="76020"/>
                  </a:lnTo>
                  <a:lnTo>
                    <a:pt x="3256465" y="88575"/>
                  </a:lnTo>
                  <a:lnTo>
                    <a:pt x="3305611" y="101904"/>
                  </a:lnTo>
                  <a:lnTo>
                    <a:pt x="3354155" y="115973"/>
                  </a:lnTo>
                  <a:lnTo>
                    <a:pt x="3402049" y="130748"/>
                  </a:lnTo>
                  <a:lnTo>
                    <a:pt x="3449239" y="146195"/>
                  </a:lnTo>
                  <a:lnTo>
                    <a:pt x="3494365" y="162472"/>
                  </a:lnTo>
                  <a:lnTo>
                    <a:pt x="3539093" y="179560"/>
                  </a:lnTo>
                  <a:lnTo>
                    <a:pt x="3583415" y="197449"/>
                  </a:lnTo>
                  <a:lnTo>
                    <a:pt x="3627323" y="216131"/>
                  </a:lnTo>
                  <a:lnTo>
                    <a:pt x="3670806" y="235598"/>
                  </a:lnTo>
                  <a:lnTo>
                    <a:pt x="3713858" y="255839"/>
                  </a:lnTo>
                  <a:lnTo>
                    <a:pt x="3756469" y="276847"/>
                  </a:lnTo>
                  <a:lnTo>
                    <a:pt x="3798630" y="298613"/>
                  </a:lnTo>
                  <a:lnTo>
                    <a:pt x="3840332" y="321127"/>
                  </a:lnTo>
                  <a:lnTo>
                    <a:pt x="3881567" y="344382"/>
                  </a:lnTo>
                  <a:lnTo>
                    <a:pt x="3922326" y="368367"/>
                  </a:lnTo>
                  <a:lnTo>
                    <a:pt x="3962601" y="393074"/>
                  </a:lnTo>
                  <a:lnTo>
                    <a:pt x="4002382" y="418496"/>
                  </a:lnTo>
                  <a:lnTo>
                    <a:pt x="4041661" y="444621"/>
                  </a:lnTo>
                  <a:lnTo>
                    <a:pt x="4080429" y="471443"/>
                  </a:lnTo>
                  <a:lnTo>
                    <a:pt x="4118677" y="498951"/>
                  </a:lnTo>
                  <a:lnTo>
                    <a:pt x="4156396" y="527137"/>
                  </a:lnTo>
                  <a:lnTo>
                    <a:pt x="4193579" y="555993"/>
                  </a:lnTo>
                  <a:lnTo>
                    <a:pt x="4230216" y="585509"/>
                  </a:lnTo>
                  <a:lnTo>
                    <a:pt x="4266298" y="615677"/>
                  </a:lnTo>
                  <a:lnTo>
                    <a:pt x="4301816" y="646487"/>
                  </a:lnTo>
                  <a:lnTo>
                    <a:pt x="4336763" y="677932"/>
                  </a:lnTo>
                  <a:lnTo>
                    <a:pt x="4371128" y="710001"/>
                  </a:lnTo>
                  <a:lnTo>
                    <a:pt x="4404904" y="742687"/>
                  </a:lnTo>
                  <a:lnTo>
                    <a:pt x="4438082" y="775980"/>
                  </a:lnTo>
                  <a:lnTo>
                    <a:pt x="4470652" y="809872"/>
                  </a:lnTo>
                  <a:lnTo>
                    <a:pt x="4502606" y="844354"/>
                  </a:lnTo>
                  <a:lnTo>
                    <a:pt x="4533936" y="879417"/>
                  </a:lnTo>
                  <a:lnTo>
                    <a:pt x="4564633" y="915051"/>
                  </a:lnTo>
                  <a:lnTo>
                    <a:pt x="4594687" y="951249"/>
                  </a:lnTo>
                  <a:lnTo>
                    <a:pt x="4624091" y="988002"/>
                  </a:lnTo>
                  <a:lnTo>
                    <a:pt x="4652835" y="1025300"/>
                  </a:lnTo>
                  <a:lnTo>
                    <a:pt x="4680911" y="1063135"/>
                  </a:lnTo>
                  <a:lnTo>
                    <a:pt x="4708309" y="1101498"/>
                  </a:lnTo>
                  <a:lnTo>
                    <a:pt x="4735022" y="1140380"/>
                  </a:lnTo>
                  <a:lnTo>
                    <a:pt x="4761040" y="1179772"/>
                  </a:lnTo>
                  <a:lnTo>
                    <a:pt x="4786355" y="1219666"/>
                  </a:lnTo>
                  <a:lnTo>
                    <a:pt x="4810958" y="1260052"/>
                  </a:lnTo>
                  <a:lnTo>
                    <a:pt x="4834841" y="1300922"/>
                  </a:lnTo>
                  <a:lnTo>
                    <a:pt x="4857993" y="1342268"/>
                  </a:lnTo>
                  <a:lnTo>
                    <a:pt x="4880408" y="1384079"/>
                  </a:lnTo>
                  <a:lnTo>
                    <a:pt x="4902075" y="1426347"/>
                  </a:lnTo>
                  <a:lnTo>
                    <a:pt x="4922987" y="1469065"/>
                  </a:lnTo>
                  <a:lnTo>
                    <a:pt x="4943134" y="1512221"/>
                  </a:lnTo>
                  <a:lnTo>
                    <a:pt x="4962507" y="1555809"/>
                  </a:lnTo>
                  <a:lnTo>
                    <a:pt x="4981099" y="1599818"/>
                  </a:lnTo>
                  <a:lnTo>
                    <a:pt x="4998900" y="1644241"/>
                  </a:lnTo>
                  <a:lnTo>
                    <a:pt x="5015902" y="1689068"/>
                  </a:lnTo>
                  <a:lnTo>
                    <a:pt x="5032096" y="1734290"/>
                  </a:lnTo>
                  <a:lnTo>
                    <a:pt x="5047472" y="1779900"/>
                  </a:lnTo>
                  <a:lnTo>
                    <a:pt x="5062023" y="1825886"/>
                  </a:lnTo>
                  <a:lnTo>
                    <a:pt x="5075739" y="1872242"/>
                  </a:lnTo>
                  <a:lnTo>
                    <a:pt x="5088612" y="1918958"/>
                  </a:lnTo>
                  <a:lnTo>
                    <a:pt x="5100750" y="1966519"/>
                  </a:lnTo>
                  <a:lnTo>
                    <a:pt x="5111841" y="2013655"/>
                  </a:lnTo>
                  <a:lnTo>
                    <a:pt x="5122084" y="2061179"/>
                  </a:lnTo>
                  <a:lnTo>
                    <a:pt x="5131491" y="2109248"/>
                  </a:lnTo>
                  <a:lnTo>
                    <a:pt x="5140024" y="2157632"/>
                  </a:lnTo>
                  <a:lnTo>
                    <a:pt x="5147655" y="2206324"/>
                  </a:lnTo>
                  <a:lnTo>
                    <a:pt x="5154381" y="2255314"/>
                  </a:lnTo>
                  <a:lnTo>
                    <a:pt x="5160194" y="2304593"/>
                  </a:lnTo>
                  <a:lnTo>
                    <a:pt x="5165085" y="2354153"/>
                  </a:lnTo>
                  <a:lnTo>
                    <a:pt x="5169045" y="2403985"/>
                  </a:lnTo>
                  <a:lnTo>
                    <a:pt x="5172066" y="2454080"/>
                  </a:lnTo>
                  <a:lnTo>
                    <a:pt x="5174139" y="2504429"/>
                  </a:lnTo>
                  <a:lnTo>
                    <a:pt x="5175175" y="2551404"/>
                  </a:lnTo>
                  <a:lnTo>
                    <a:pt x="5175255" y="7382582"/>
                  </a:lnTo>
                  <a:lnTo>
                    <a:pt x="0" y="7382582"/>
                  </a:lnTo>
                  <a:lnTo>
                    <a:pt x="0" y="2551404"/>
                  </a:lnTo>
                  <a:lnTo>
                    <a:pt x="1123" y="2501222"/>
                  </a:lnTo>
                  <a:lnTo>
                    <a:pt x="3218" y="2451272"/>
                  </a:lnTo>
                  <a:lnTo>
                    <a:pt x="6276" y="2401564"/>
                  </a:lnTo>
                  <a:lnTo>
                    <a:pt x="10286" y="2352106"/>
                  </a:lnTo>
                  <a:lnTo>
                    <a:pt x="15239" y="2302907"/>
                  </a:lnTo>
                  <a:lnTo>
                    <a:pt x="21126" y="2253977"/>
                  </a:lnTo>
                  <a:lnTo>
                    <a:pt x="27937" y="2205323"/>
                  </a:lnTo>
                  <a:lnTo>
                    <a:pt x="35663" y="2156956"/>
                  </a:lnTo>
                  <a:lnTo>
                    <a:pt x="44302" y="2108882"/>
                  </a:lnTo>
                  <a:lnTo>
                    <a:pt x="53824" y="2061113"/>
                  </a:lnTo>
                  <a:lnTo>
                    <a:pt x="64289" y="2013436"/>
                  </a:lnTo>
                  <a:lnTo>
                    <a:pt x="75528" y="1966519"/>
                  </a:lnTo>
                  <a:lnTo>
                    <a:pt x="87687" y="1919713"/>
                  </a:lnTo>
                  <a:lnTo>
                    <a:pt x="100704" y="1873246"/>
                  </a:lnTo>
                  <a:lnTo>
                    <a:pt x="114570" y="1827126"/>
                  </a:lnTo>
                  <a:lnTo>
                    <a:pt x="129275" y="1781363"/>
                  </a:lnTo>
                  <a:lnTo>
                    <a:pt x="144810" y="1735966"/>
                  </a:lnTo>
                  <a:lnTo>
                    <a:pt x="161166" y="1690943"/>
                  </a:lnTo>
                  <a:lnTo>
                    <a:pt x="178332" y="1646302"/>
                  </a:lnTo>
                  <a:lnTo>
                    <a:pt x="196300" y="1602054"/>
                  </a:lnTo>
                  <a:lnTo>
                    <a:pt x="215061" y="1558207"/>
                  </a:lnTo>
                  <a:lnTo>
                    <a:pt x="234604" y="1514769"/>
                  </a:lnTo>
                  <a:lnTo>
                    <a:pt x="254920" y="1471750"/>
                  </a:lnTo>
                  <a:lnTo>
                    <a:pt x="276000" y="1429158"/>
                  </a:lnTo>
                  <a:lnTo>
                    <a:pt x="297834" y="1387002"/>
                  </a:lnTo>
                  <a:lnTo>
                    <a:pt x="320414" y="1345292"/>
                  </a:lnTo>
                  <a:lnTo>
                    <a:pt x="343729" y="1304035"/>
                  </a:lnTo>
                  <a:lnTo>
                    <a:pt x="367769" y="1263241"/>
                  </a:lnTo>
                  <a:lnTo>
                    <a:pt x="392527" y="1222919"/>
                  </a:lnTo>
                  <a:lnTo>
                    <a:pt x="417991" y="1183077"/>
                  </a:lnTo>
                  <a:lnTo>
                    <a:pt x="444154" y="1143725"/>
                  </a:lnTo>
                  <a:lnTo>
                    <a:pt x="471004" y="1104870"/>
                  </a:lnTo>
                  <a:lnTo>
                    <a:pt x="498533" y="1066523"/>
                  </a:lnTo>
                  <a:lnTo>
                    <a:pt x="526732" y="1028691"/>
                  </a:lnTo>
                  <a:lnTo>
                    <a:pt x="555591" y="991384"/>
                  </a:lnTo>
                  <a:lnTo>
                    <a:pt x="585100" y="954611"/>
                  </a:lnTo>
                  <a:lnTo>
                    <a:pt x="615250" y="918380"/>
                  </a:lnTo>
                  <a:lnTo>
                    <a:pt x="646032" y="882700"/>
                  </a:lnTo>
                  <a:lnTo>
                    <a:pt x="677436" y="847581"/>
                  </a:lnTo>
                  <a:lnTo>
                    <a:pt x="709452" y="813030"/>
                  </a:lnTo>
                  <a:lnTo>
                    <a:pt x="742072" y="779057"/>
                  </a:lnTo>
                  <a:lnTo>
                    <a:pt x="775286" y="745671"/>
                  </a:lnTo>
                  <a:lnTo>
                    <a:pt x="809084" y="712881"/>
                  </a:lnTo>
                  <a:lnTo>
                    <a:pt x="843457" y="680694"/>
                  </a:lnTo>
                  <a:lnTo>
                    <a:pt x="878396" y="649121"/>
                  </a:lnTo>
                  <a:lnTo>
                    <a:pt x="913891" y="618170"/>
                  </a:lnTo>
                  <a:lnTo>
                    <a:pt x="949932" y="587850"/>
                  </a:lnTo>
                  <a:lnTo>
                    <a:pt x="986510" y="558169"/>
                  </a:lnTo>
                  <a:lnTo>
                    <a:pt x="1023617" y="529137"/>
                  </a:lnTo>
                  <a:lnTo>
                    <a:pt x="1061241" y="500763"/>
                  </a:lnTo>
                  <a:lnTo>
                    <a:pt x="1099374" y="473055"/>
                  </a:lnTo>
                  <a:lnTo>
                    <a:pt x="1138007" y="446021"/>
                  </a:lnTo>
                  <a:lnTo>
                    <a:pt x="1177130" y="419672"/>
                  </a:lnTo>
                  <a:lnTo>
                    <a:pt x="1216733" y="394016"/>
                  </a:lnTo>
                  <a:lnTo>
                    <a:pt x="1256808" y="369061"/>
                  </a:lnTo>
                  <a:lnTo>
                    <a:pt x="1297343" y="344817"/>
                  </a:lnTo>
                  <a:lnTo>
                    <a:pt x="1338332" y="321293"/>
                  </a:lnTo>
                  <a:lnTo>
                    <a:pt x="1379763" y="298496"/>
                  </a:lnTo>
                  <a:lnTo>
                    <a:pt x="1421627" y="276437"/>
                  </a:lnTo>
                  <a:lnTo>
                    <a:pt x="1463915" y="255123"/>
                  </a:lnTo>
                  <a:lnTo>
                    <a:pt x="1506617" y="234565"/>
                  </a:lnTo>
                  <a:lnTo>
                    <a:pt x="1549725" y="214770"/>
                  </a:lnTo>
                  <a:lnTo>
                    <a:pt x="1593228" y="195747"/>
                  </a:lnTo>
                  <a:lnTo>
                    <a:pt x="1637117" y="177506"/>
                  </a:lnTo>
                  <a:lnTo>
                    <a:pt x="1681383" y="160055"/>
                  </a:lnTo>
                  <a:lnTo>
                    <a:pt x="1726016" y="143402"/>
                  </a:lnTo>
                  <a:lnTo>
                    <a:pt x="1731602" y="140610"/>
                  </a:lnTo>
                  <a:lnTo>
                    <a:pt x="1737188" y="140610"/>
                  </a:lnTo>
                  <a:lnTo>
                    <a:pt x="1742773" y="137817"/>
                  </a:lnTo>
                  <a:lnTo>
                    <a:pt x="1789332" y="122453"/>
                  </a:lnTo>
                  <a:lnTo>
                    <a:pt x="1836341" y="107915"/>
                  </a:lnTo>
                  <a:lnTo>
                    <a:pt x="1883787" y="94216"/>
                  </a:lnTo>
                  <a:lnTo>
                    <a:pt x="1931656" y="81370"/>
                  </a:lnTo>
                  <a:lnTo>
                    <a:pt x="1979934" y="69390"/>
                  </a:lnTo>
                  <a:lnTo>
                    <a:pt x="2028608" y="58290"/>
                  </a:lnTo>
                  <a:lnTo>
                    <a:pt x="2077664" y="48083"/>
                  </a:lnTo>
                  <a:lnTo>
                    <a:pt x="2127088" y="38784"/>
                  </a:lnTo>
                  <a:lnTo>
                    <a:pt x="2176867" y="30406"/>
                  </a:lnTo>
                  <a:lnTo>
                    <a:pt x="2226987" y="22962"/>
                  </a:lnTo>
                  <a:lnTo>
                    <a:pt x="2277434" y="16467"/>
                  </a:lnTo>
                  <a:lnTo>
                    <a:pt x="2328196" y="10934"/>
                  </a:lnTo>
                  <a:lnTo>
                    <a:pt x="2379257" y="6376"/>
                  </a:lnTo>
                  <a:lnTo>
                    <a:pt x="2430605" y="2807"/>
                  </a:lnTo>
                  <a:lnTo>
                    <a:pt x="2482226" y="241"/>
                  </a:lnTo>
                  <a:lnTo>
                    <a:pt x="2490300" y="0"/>
                  </a:lnTo>
                  <a:close/>
                </a:path>
              </a:pathLst>
            </a:custGeom>
            <a:solidFill>
              <a:srgbClr val="2A4A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71;p2">
              <a:extLst>
                <a:ext uri="{FF2B5EF4-FFF2-40B4-BE49-F238E27FC236}">
                  <a16:creationId xmlns:a16="http://schemas.microsoft.com/office/drawing/2014/main" id="{61A12786-AE81-8366-47B8-8CB0E1AF100D}"/>
                </a:ext>
              </a:extLst>
            </p:cNvPr>
            <p:cNvSpPr/>
            <p:nvPr/>
          </p:nvSpPr>
          <p:spPr>
            <a:xfrm>
              <a:off x="1543996" y="3345513"/>
              <a:ext cx="3970020" cy="3949700"/>
            </a:xfrm>
            <a:custGeom>
              <a:avLst/>
              <a:gdLst/>
              <a:ahLst/>
              <a:cxnLst/>
              <a:rect l="l" t="t" r="r" b="b"/>
              <a:pathLst>
                <a:path w="3970020" h="3949700" extrusionOk="0">
                  <a:moveTo>
                    <a:pt x="2269347" y="12700"/>
                  </a:moveTo>
                  <a:lnTo>
                    <a:pt x="1700249" y="12700"/>
                  </a:lnTo>
                  <a:lnTo>
                    <a:pt x="1746889" y="0"/>
                  </a:lnTo>
                  <a:lnTo>
                    <a:pt x="2222706" y="0"/>
                  </a:lnTo>
                  <a:lnTo>
                    <a:pt x="2269347" y="12700"/>
                  </a:lnTo>
                  <a:close/>
                </a:path>
                <a:path w="3970020" h="3949700" extrusionOk="0">
                  <a:moveTo>
                    <a:pt x="2361582" y="25400"/>
                  </a:moveTo>
                  <a:lnTo>
                    <a:pt x="1608013" y="25400"/>
                  </a:lnTo>
                  <a:lnTo>
                    <a:pt x="1653952" y="12700"/>
                  </a:lnTo>
                  <a:lnTo>
                    <a:pt x="2315643" y="12700"/>
                  </a:lnTo>
                  <a:lnTo>
                    <a:pt x="2361582" y="25400"/>
                  </a:lnTo>
                  <a:close/>
                </a:path>
                <a:path w="3970020" h="3949700" extrusionOk="0">
                  <a:moveTo>
                    <a:pt x="2361364" y="3924300"/>
                  </a:moveTo>
                  <a:lnTo>
                    <a:pt x="1608013" y="3924300"/>
                  </a:lnTo>
                  <a:lnTo>
                    <a:pt x="1297543" y="3835400"/>
                  </a:lnTo>
                  <a:lnTo>
                    <a:pt x="1254933" y="3822700"/>
                  </a:lnTo>
                  <a:lnTo>
                    <a:pt x="1212798" y="3797300"/>
                  </a:lnTo>
                  <a:lnTo>
                    <a:pt x="1171151" y="3784600"/>
                  </a:lnTo>
                  <a:lnTo>
                    <a:pt x="1130005" y="3759200"/>
                  </a:lnTo>
                  <a:lnTo>
                    <a:pt x="1089374" y="3746500"/>
                  </a:lnTo>
                  <a:lnTo>
                    <a:pt x="1009705" y="3695700"/>
                  </a:lnTo>
                  <a:lnTo>
                    <a:pt x="970695" y="3683000"/>
                  </a:lnTo>
                  <a:lnTo>
                    <a:pt x="932251" y="3657600"/>
                  </a:lnTo>
                  <a:lnTo>
                    <a:pt x="894386" y="3632200"/>
                  </a:lnTo>
                  <a:lnTo>
                    <a:pt x="857114" y="3606800"/>
                  </a:lnTo>
                  <a:lnTo>
                    <a:pt x="820448" y="3581400"/>
                  </a:lnTo>
                  <a:lnTo>
                    <a:pt x="784401" y="3556000"/>
                  </a:lnTo>
                  <a:lnTo>
                    <a:pt x="748985" y="3517900"/>
                  </a:lnTo>
                  <a:lnTo>
                    <a:pt x="714215" y="3492500"/>
                  </a:lnTo>
                  <a:lnTo>
                    <a:pt x="680102" y="3467100"/>
                  </a:lnTo>
                  <a:lnTo>
                    <a:pt x="646661" y="3441700"/>
                  </a:lnTo>
                  <a:lnTo>
                    <a:pt x="613903" y="3403600"/>
                  </a:lnTo>
                  <a:lnTo>
                    <a:pt x="581843" y="3378200"/>
                  </a:lnTo>
                  <a:lnTo>
                    <a:pt x="550493" y="3340100"/>
                  </a:lnTo>
                  <a:lnTo>
                    <a:pt x="519867" y="3314700"/>
                  </a:lnTo>
                  <a:lnTo>
                    <a:pt x="489977" y="3276600"/>
                  </a:lnTo>
                  <a:lnTo>
                    <a:pt x="460836" y="3238500"/>
                  </a:lnTo>
                  <a:lnTo>
                    <a:pt x="432459" y="3200400"/>
                  </a:lnTo>
                  <a:lnTo>
                    <a:pt x="404856" y="3175000"/>
                  </a:lnTo>
                  <a:lnTo>
                    <a:pt x="378043" y="3136900"/>
                  </a:lnTo>
                  <a:lnTo>
                    <a:pt x="352031" y="3098800"/>
                  </a:lnTo>
                  <a:lnTo>
                    <a:pt x="326835" y="3060700"/>
                  </a:lnTo>
                  <a:lnTo>
                    <a:pt x="302466" y="3022600"/>
                  </a:lnTo>
                  <a:lnTo>
                    <a:pt x="278938" y="2984500"/>
                  </a:lnTo>
                  <a:lnTo>
                    <a:pt x="256264" y="2946400"/>
                  </a:lnTo>
                  <a:lnTo>
                    <a:pt x="234458" y="2908300"/>
                  </a:lnTo>
                  <a:lnTo>
                    <a:pt x="213532" y="2870200"/>
                  </a:lnTo>
                  <a:lnTo>
                    <a:pt x="193499" y="2819400"/>
                  </a:lnTo>
                  <a:lnTo>
                    <a:pt x="174373" y="2781300"/>
                  </a:lnTo>
                  <a:lnTo>
                    <a:pt x="156166" y="2743200"/>
                  </a:lnTo>
                  <a:lnTo>
                    <a:pt x="138892" y="2705100"/>
                  </a:lnTo>
                  <a:lnTo>
                    <a:pt x="122563" y="2654300"/>
                  </a:lnTo>
                  <a:lnTo>
                    <a:pt x="107193" y="2616200"/>
                  </a:lnTo>
                  <a:lnTo>
                    <a:pt x="92795" y="2565400"/>
                  </a:lnTo>
                  <a:lnTo>
                    <a:pt x="79381" y="2527300"/>
                  </a:lnTo>
                  <a:lnTo>
                    <a:pt x="66966" y="2489200"/>
                  </a:lnTo>
                  <a:lnTo>
                    <a:pt x="55562" y="2438400"/>
                  </a:lnTo>
                  <a:lnTo>
                    <a:pt x="45181" y="2387600"/>
                  </a:lnTo>
                  <a:lnTo>
                    <a:pt x="35838" y="2349500"/>
                  </a:lnTo>
                  <a:lnTo>
                    <a:pt x="27545" y="2298700"/>
                  </a:lnTo>
                  <a:lnTo>
                    <a:pt x="20316" y="2260600"/>
                  </a:lnTo>
                  <a:lnTo>
                    <a:pt x="14162" y="2209800"/>
                  </a:lnTo>
                  <a:lnTo>
                    <a:pt x="9099" y="2159000"/>
                  </a:lnTo>
                  <a:lnTo>
                    <a:pt x="5137" y="2120900"/>
                  </a:lnTo>
                  <a:lnTo>
                    <a:pt x="2292" y="2070100"/>
                  </a:lnTo>
                  <a:lnTo>
                    <a:pt x="575" y="2019300"/>
                  </a:lnTo>
                  <a:lnTo>
                    <a:pt x="0" y="1968500"/>
                  </a:lnTo>
                  <a:lnTo>
                    <a:pt x="575" y="1917700"/>
                  </a:lnTo>
                  <a:lnTo>
                    <a:pt x="2292" y="1879600"/>
                  </a:lnTo>
                  <a:lnTo>
                    <a:pt x="5137" y="1828800"/>
                  </a:lnTo>
                  <a:lnTo>
                    <a:pt x="9099" y="1778000"/>
                  </a:lnTo>
                  <a:lnTo>
                    <a:pt x="14162" y="1727200"/>
                  </a:lnTo>
                  <a:lnTo>
                    <a:pt x="20316" y="1689100"/>
                  </a:lnTo>
                  <a:lnTo>
                    <a:pt x="27545" y="1638300"/>
                  </a:lnTo>
                  <a:lnTo>
                    <a:pt x="35838" y="1600200"/>
                  </a:lnTo>
                  <a:lnTo>
                    <a:pt x="45181" y="1549400"/>
                  </a:lnTo>
                  <a:lnTo>
                    <a:pt x="55562" y="1498600"/>
                  </a:lnTo>
                  <a:lnTo>
                    <a:pt x="66966" y="1460500"/>
                  </a:lnTo>
                  <a:lnTo>
                    <a:pt x="79381" y="1409700"/>
                  </a:lnTo>
                  <a:lnTo>
                    <a:pt x="92795" y="1371600"/>
                  </a:lnTo>
                  <a:lnTo>
                    <a:pt x="107193" y="1333500"/>
                  </a:lnTo>
                  <a:lnTo>
                    <a:pt x="122563" y="1282700"/>
                  </a:lnTo>
                  <a:lnTo>
                    <a:pt x="138892" y="1244600"/>
                  </a:lnTo>
                  <a:lnTo>
                    <a:pt x="156166" y="1193800"/>
                  </a:lnTo>
                  <a:lnTo>
                    <a:pt x="174373" y="1155700"/>
                  </a:lnTo>
                  <a:lnTo>
                    <a:pt x="193499" y="1117600"/>
                  </a:lnTo>
                  <a:lnTo>
                    <a:pt x="213532" y="1079500"/>
                  </a:lnTo>
                  <a:lnTo>
                    <a:pt x="234458" y="1041400"/>
                  </a:lnTo>
                  <a:lnTo>
                    <a:pt x="256264" y="990600"/>
                  </a:lnTo>
                  <a:lnTo>
                    <a:pt x="278938" y="952500"/>
                  </a:lnTo>
                  <a:lnTo>
                    <a:pt x="302466" y="914400"/>
                  </a:lnTo>
                  <a:lnTo>
                    <a:pt x="326835" y="876300"/>
                  </a:lnTo>
                  <a:lnTo>
                    <a:pt x="352031" y="838200"/>
                  </a:lnTo>
                  <a:lnTo>
                    <a:pt x="378043" y="812800"/>
                  </a:lnTo>
                  <a:lnTo>
                    <a:pt x="404856" y="774700"/>
                  </a:lnTo>
                  <a:lnTo>
                    <a:pt x="432459" y="736600"/>
                  </a:lnTo>
                  <a:lnTo>
                    <a:pt x="460836" y="698500"/>
                  </a:lnTo>
                  <a:lnTo>
                    <a:pt x="489977" y="673100"/>
                  </a:lnTo>
                  <a:lnTo>
                    <a:pt x="519867" y="635000"/>
                  </a:lnTo>
                  <a:lnTo>
                    <a:pt x="550493" y="596900"/>
                  </a:lnTo>
                  <a:lnTo>
                    <a:pt x="581843" y="571500"/>
                  </a:lnTo>
                  <a:lnTo>
                    <a:pt x="613903" y="533400"/>
                  </a:lnTo>
                  <a:lnTo>
                    <a:pt x="646661" y="508000"/>
                  </a:lnTo>
                  <a:lnTo>
                    <a:pt x="680102" y="482600"/>
                  </a:lnTo>
                  <a:lnTo>
                    <a:pt x="714215" y="444500"/>
                  </a:lnTo>
                  <a:lnTo>
                    <a:pt x="748985" y="419100"/>
                  </a:lnTo>
                  <a:lnTo>
                    <a:pt x="784401" y="393700"/>
                  </a:lnTo>
                  <a:lnTo>
                    <a:pt x="820448" y="368300"/>
                  </a:lnTo>
                  <a:lnTo>
                    <a:pt x="857114" y="342900"/>
                  </a:lnTo>
                  <a:lnTo>
                    <a:pt x="894386" y="317500"/>
                  </a:lnTo>
                  <a:lnTo>
                    <a:pt x="932251" y="292100"/>
                  </a:lnTo>
                  <a:lnTo>
                    <a:pt x="1009705" y="241300"/>
                  </a:lnTo>
                  <a:lnTo>
                    <a:pt x="1049269" y="215900"/>
                  </a:lnTo>
                  <a:lnTo>
                    <a:pt x="1089374" y="203200"/>
                  </a:lnTo>
                  <a:lnTo>
                    <a:pt x="1130005" y="177800"/>
                  </a:lnTo>
                  <a:lnTo>
                    <a:pt x="1171151" y="165100"/>
                  </a:lnTo>
                  <a:lnTo>
                    <a:pt x="1212798" y="139700"/>
                  </a:lnTo>
                  <a:lnTo>
                    <a:pt x="1297543" y="114300"/>
                  </a:lnTo>
                  <a:lnTo>
                    <a:pt x="1340615" y="88900"/>
                  </a:lnTo>
                  <a:lnTo>
                    <a:pt x="1562445" y="25400"/>
                  </a:lnTo>
                  <a:lnTo>
                    <a:pt x="2407151" y="25400"/>
                  </a:lnTo>
                  <a:lnTo>
                    <a:pt x="2628981" y="88900"/>
                  </a:lnTo>
                  <a:lnTo>
                    <a:pt x="2672053" y="114300"/>
                  </a:lnTo>
                  <a:lnTo>
                    <a:pt x="2756798" y="139700"/>
                  </a:lnTo>
                  <a:lnTo>
                    <a:pt x="2798444" y="165100"/>
                  </a:lnTo>
                  <a:lnTo>
                    <a:pt x="2839590" y="177800"/>
                  </a:lnTo>
                  <a:lnTo>
                    <a:pt x="2880222" y="203200"/>
                  </a:lnTo>
                  <a:lnTo>
                    <a:pt x="2920326" y="215900"/>
                  </a:lnTo>
                  <a:lnTo>
                    <a:pt x="2959890" y="241300"/>
                  </a:lnTo>
                  <a:lnTo>
                    <a:pt x="3037345" y="292100"/>
                  </a:lnTo>
                  <a:lnTo>
                    <a:pt x="3056277" y="304800"/>
                  </a:lnTo>
                  <a:lnTo>
                    <a:pt x="1936738" y="304800"/>
                  </a:lnTo>
                  <a:lnTo>
                    <a:pt x="1889013" y="317500"/>
                  </a:lnTo>
                  <a:lnTo>
                    <a:pt x="1794638" y="317500"/>
                  </a:lnTo>
                  <a:lnTo>
                    <a:pt x="1748025" y="330200"/>
                  </a:lnTo>
                  <a:lnTo>
                    <a:pt x="1701821" y="330200"/>
                  </a:lnTo>
                  <a:lnTo>
                    <a:pt x="1610713" y="355600"/>
                  </a:lnTo>
                  <a:lnTo>
                    <a:pt x="1349124" y="431800"/>
                  </a:lnTo>
                  <a:lnTo>
                    <a:pt x="1307433" y="457200"/>
                  </a:lnTo>
                  <a:lnTo>
                    <a:pt x="1266337" y="469900"/>
                  </a:lnTo>
                  <a:lnTo>
                    <a:pt x="1186002" y="520700"/>
                  </a:lnTo>
                  <a:lnTo>
                    <a:pt x="1146801" y="533400"/>
                  </a:lnTo>
                  <a:lnTo>
                    <a:pt x="1108269" y="558800"/>
                  </a:lnTo>
                  <a:lnTo>
                    <a:pt x="1070425" y="584200"/>
                  </a:lnTo>
                  <a:lnTo>
                    <a:pt x="1033287" y="609600"/>
                  </a:lnTo>
                  <a:lnTo>
                    <a:pt x="996874" y="635000"/>
                  </a:lnTo>
                  <a:lnTo>
                    <a:pt x="961205" y="660400"/>
                  </a:lnTo>
                  <a:lnTo>
                    <a:pt x="926297" y="685800"/>
                  </a:lnTo>
                  <a:lnTo>
                    <a:pt x="892171" y="723900"/>
                  </a:lnTo>
                  <a:lnTo>
                    <a:pt x="858844" y="749300"/>
                  </a:lnTo>
                  <a:lnTo>
                    <a:pt x="826335" y="787400"/>
                  </a:lnTo>
                  <a:lnTo>
                    <a:pt x="794662" y="812800"/>
                  </a:lnTo>
                  <a:lnTo>
                    <a:pt x="763845" y="850900"/>
                  </a:lnTo>
                  <a:lnTo>
                    <a:pt x="733902" y="876300"/>
                  </a:lnTo>
                  <a:lnTo>
                    <a:pt x="704851" y="914400"/>
                  </a:lnTo>
                  <a:lnTo>
                    <a:pt x="676712" y="952500"/>
                  </a:lnTo>
                  <a:lnTo>
                    <a:pt x="649502" y="977900"/>
                  </a:lnTo>
                  <a:lnTo>
                    <a:pt x="623240" y="1016000"/>
                  </a:lnTo>
                  <a:lnTo>
                    <a:pt x="597946" y="1054100"/>
                  </a:lnTo>
                  <a:lnTo>
                    <a:pt x="573637" y="1092200"/>
                  </a:lnTo>
                  <a:lnTo>
                    <a:pt x="550333" y="1130300"/>
                  </a:lnTo>
                  <a:lnTo>
                    <a:pt x="528051" y="1168400"/>
                  </a:lnTo>
                  <a:lnTo>
                    <a:pt x="506811" y="1206500"/>
                  </a:lnTo>
                  <a:lnTo>
                    <a:pt x="486631" y="1257300"/>
                  </a:lnTo>
                  <a:lnTo>
                    <a:pt x="467530" y="1295400"/>
                  </a:lnTo>
                  <a:lnTo>
                    <a:pt x="449526" y="1333500"/>
                  </a:lnTo>
                  <a:lnTo>
                    <a:pt x="432638" y="1371600"/>
                  </a:lnTo>
                  <a:lnTo>
                    <a:pt x="416885" y="1422400"/>
                  </a:lnTo>
                  <a:lnTo>
                    <a:pt x="402285" y="1460500"/>
                  </a:lnTo>
                  <a:lnTo>
                    <a:pt x="388857" y="1511300"/>
                  </a:lnTo>
                  <a:lnTo>
                    <a:pt x="376619" y="1549400"/>
                  </a:lnTo>
                  <a:lnTo>
                    <a:pt x="365590" y="1600200"/>
                  </a:lnTo>
                  <a:lnTo>
                    <a:pt x="355790" y="1638300"/>
                  </a:lnTo>
                  <a:lnTo>
                    <a:pt x="347235" y="1689100"/>
                  </a:lnTo>
                  <a:lnTo>
                    <a:pt x="339946" y="1739900"/>
                  </a:lnTo>
                  <a:lnTo>
                    <a:pt x="333940" y="1778000"/>
                  </a:lnTo>
                  <a:lnTo>
                    <a:pt x="329236" y="1828800"/>
                  </a:lnTo>
                  <a:lnTo>
                    <a:pt x="325853" y="1879600"/>
                  </a:lnTo>
                  <a:lnTo>
                    <a:pt x="323810" y="1917700"/>
                  </a:lnTo>
                  <a:lnTo>
                    <a:pt x="323125" y="1968500"/>
                  </a:lnTo>
                  <a:lnTo>
                    <a:pt x="323810" y="2019300"/>
                  </a:lnTo>
                  <a:lnTo>
                    <a:pt x="325853" y="2070100"/>
                  </a:lnTo>
                  <a:lnTo>
                    <a:pt x="329236" y="2108200"/>
                  </a:lnTo>
                  <a:lnTo>
                    <a:pt x="333940" y="2159000"/>
                  </a:lnTo>
                  <a:lnTo>
                    <a:pt x="339946" y="2209800"/>
                  </a:lnTo>
                  <a:lnTo>
                    <a:pt x="347235" y="2247900"/>
                  </a:lnTo>
                  <a:lnTo>
                    <a:pt x="355790" y="2298700"/>
                  </a:lnTo>
                  <a:lnTo>
                    <a:pt x="365590" y="2349500"/>
                  </a:lnTo>
                  <a:lnTo>
                    <a:pt x="376619" y="2387600"/>
                  </a:lnTo>
                  <a:lnTo>
                    <a:pt x="388857" y="2438400"/>
                  </a:lnTo>
                  <a:lnTo>
                    <a:pt x="402285" y="2476500"/>
                  </a:lnTo>
                  <a:lnTo>
                    <a:pt x="416885" y="2527300"/>
                  </a:lnTo>
                  <a:lnTo>
                    <a:pt x="432638" y="2565400"/>
                  </a:lnTo>
                  <a:lnTo>
                    <a:pt x="449526" y="2603500"/>
                  </a:lnTo>
                  <a:lnTo>
                    <a:pt x="467530" y="2654300"/>
                  </a:lnTo>
                  <a:lnTo>
                    <a:pt x="486631" y="2692400"/>
                  </a:lnTo>
                  <a:lnTo>
                    <a:pt x="506811" y="2730500"/>
                  </a:lnTo>
                  <a:lnTo>
                    <a:pt x="528051" y="2768600"/>
                  </a:lnTo>
                  <a:lnTo>
                    <a:pt x="550333" y="2806700"/>
                  </a:lnTo>
                  <a:lnTo>
                    <a:pt x="573637" y="2844800"/>
                  </a:lnTo>
                  <a:lnTo>
                    <a:pt x="597946" y="2882900"/>
                  </a:lnTo>
                  <a:lnTo>
                    <a:pt x="623240" y="2921000"/>
                  </a:lnTo>
                  <a:lnTo>
                    <a:pt x="649502" y="2959100"/>
                  </a:lnTo>
                  <a:lnTo>
                    <a:pt x="676712" y="2997200"/>
                  </a:lnTo>
                  <a:lnTo>
                    <a:pt x="704851" y="3035300"/>
                  </a:lnTo>
                  <a:lnTo>
                    <a:pt x="733902" y="3060700"/>
                  </a:lnTo>
                  <a:lnTo>
                    <a:pt x="763845" y="3098800"/>
                  </a:lnTo>
                  <a:lnTo>
                    <a:pt x="794662" y="3124200"/>
                  </a:lnTo>
                  <a:lnTo>
                    <a:pt x="826335" y="3162300"/>
                  </a:lnTo>
                  <a:lnTo>
                    <a:pt x="858844" y="3187700"/>
                  </a:lnTo>
                  <a:lnTo>
                    <a:pt x="892171" y="3225800"/>
                  </a:lnTo>
                  <a:lnTo>
                    <a:pt x="926297" y="3251200"/>
                  </a:lnTo>
                  <a:lnTo>
                    <a:pt x="961205" y="3276600"/>
                  </a:lnTo>
                  <a:lnTo>
                    <a:pt x="996874" y="3302000"/>
                  </a:lnTo>
                  <a:lnTo>
                    <a:pt x="1033287" y="3327400"/>
                  </a:lnTo>
                  <a:lnTo>
                    <a:pt x="1070425" y="3352800"/>
                  </a:lnTo>
                  <a:lnTo>
                    <a:pt x="1108269" y="3378200"/>
                  </a:lnTo>
                  <a:lnTo>
                    <a:pt x="1146801" y="3403600"/>
                  </a:lnTo>
                  <a:lnTo>
                    <a:pt x="1186002" y="3429000"/>
                  </a:lnTo>
                  <a:lnTo>
                    <a:pt x="1225854" y="3454400"/>
                  </a:lnTo>
                  <a:lnTo>
                    <a:pt x="1266337" y="3467100"/>
                  </a:lnTo>
                  <a:lnTo>
                    <a:pt x="1307433" y="3492500"/>
                  </a:lnTo>
                  <a:lnTo>
                    <a:pt x="1391391" y="3517900"/>
                  </a:lnTo>
                  <a:lnTo>
                    <a:pt x="1434215" y="3543300"/>
                  </a:lnTo>
                  <a:lnTo>
                    <a:pt x="1610713" y="3594100"/>
                  </a:lnTo>
                  <a:lnTo>
                    <a:pt x="1656044" y="3594100"/>
                  </a:lnTo>
                  <a:lnTo>
                    <a:pt x="1748025" y="3619500"/>
                  </a:lnTo>
                  <a:lnTo>
                    <a:pt x="1794638" y="3619500"/>
                  </a:lnTo>
                  <a:lnTo>
                    <a:pt x="1841640" y="3632200"/>
                  </a:lnTo>
                  <a:lnTo>
                    <a:pt x="3074859" y="3632200"/>
                  </a:lnTo>
                  <a:lnTo>
                    <a:pt x="3036993" y="3657600"/>
                  </a:lnTo>
                  <a:lnTo>
                    <a:pt x="2998548" y="3683000"/>
                  </a:lnTo>
                  <a:lnTo>
                    <a:pt x="2959538" y="3695700"/>
                  </a:lnTo>
                  <a:lnTo>
                    <a:pt x="2879873" y="3746500"/>
                  </a:lnTo>
                  <a:lnTo>
                    <a:pt x="2839245" y="3759200"/>
                  </a:lnTo>
                  <a:lnTo>
                    <a:pt x="2798104" y="3784600"/>
                  </a:lnTo>
                  <a:lnTo>
                    <a:pt x="2756463" y="3797300"/>
                  </a:lnTo>
                  <a:lnTo>
                    <a:pt x="2714335" y="3822700"/>
                  </a:lnTo>
                  <a:lnTo>
                    <a:pt x="2671733" y="3835400"/>
                  </a:lnTo>
                  <a:lnTo>
                    <a:pt x="2361364" y="3924300"/>
                  </a:lnTo>
                  <a:close/>
                </a:path>
                <a:path w="3970020" h="3949700" extrusionOk="0">
                  <a:moveTo>
                    <a:pt x="3074859" y="3632200"/>
                  </a:moveTo>
                  <a:lnTo>
                    <a:pt x="2127956" y="3632200"/>
                  </a:lnTo>
                  <a:lnTo>
                    <a:pt x="2174958" y="3619500"/>
                  </a:lnTo>
                  <a:lnTo>
                    <a:pt x="2221570" y="3619500"/>
                  </a:lnTo>
                  <a:lnTo>
                    <a:pt x="2313551" y="3594100"/>
                  </a:lnTo>
                  <a:lnTo>
                    <a:pt x="2358883" y="3594100"/>
                  </a:lnTo>
                  <a:lnTo>
                    <a:pt x="2535380" y="3543300"/>
                  </a:lnTo>
                  <a:lnTo>
                    <a:pt x="2578204" y="3517900"/>
                  </a:lnTo>
                  <a:lnTo>
                    <a:pt x="2662162" y="3492500"/>
                  </a:lnTo>
                  <a:lnTo>
                    <a:pt x="2703259" y="3467100"/>
                  </a:lnTo>
                  <a:lnTo>
                    <a:pt x="2743742" y="3454400"/>
                  </a:lnTo>
                  <a:lnTo>
                    <a:pt x="2783593" y="3429000"/>
                  </a:lnTo>
                  <a:lnTo>
                    <a:pt x="2822794" y="3403600"/>
                  </a:lnTo>
                  <a:lnTo>
                    <a:pt x="2861326" y="3378200"/>
                  </a:lnTo>
                  <a:lnTo>
                    <a:pt x="2899170" y="3352800"/>
                  </a:lnTo>
                  <a:lnTo>
                    <a:pt x="2936308" y="3327400"/>
                  </a:lnTo>
                  <a:lnTo>
                    <a:pt x="2972721" y="3302000"/>
                  </a:lnTo>
                  <a:lnTo>
                    <a:pt x="3008391" y="3276600"/>
                  </a:lnTo>
                  <a:lnTo>
                    <a:pt x="3043298" y="3251200"/>
                  </a:lnTo>
                  <a:lnTo>
                    <a:pt x="3077425" y="3225800"/>
                  </a:lnTo>
                  <a:lnTo>
                    <a:pt x="3110752" y="3187700"/>
                  </a:lnTo>
                  <a:lnTo>
                    <a:pt x="3143261" y="3162300"/>
                  </a:lnTo>
                  <a:lnTo>
                    <a:pt x="3174933" y="3124200"/>
                  </a:lnTo>
                  <a:lnTo>
                    <a:pt x="3205751" y="3098800"/>
                  </a:lnTo>
                  <a:lnTo>
                    <a:pt x="3235694" y="3060700"/>
                  </a:lnTo>
                  <a:lnTo>
                    <a:pt x="3264745" y="3035300"/>
                  </a:lnTo>
                  <a:lnTo>
                    <a:pt x="3292884" y="2997200"/>
                  </a:lnTo>
                  <a:lnTo>
                    <a:pt x="3320094" y="2959100"/>
                  </a:lnTo>
                  <a:lnTo>
                    <a:pt x="3346355" y="2921000"/>
                  </a:lnTo>
                  <a:lnTo>
                    <a:pt x="3371650" y="2882900"/>
                  </a:lnTo>
                  <a:lnTo>
                    <a:pt x="3395959" y="2844800"/>
                  </a:lnTo>
                  <a:lnTo>
                    <a:pt x="3419263" y="2806700"/>
                  </a:lnTo>
                  <a:lnTo>
                    <a:pt x="3441545" y="2768600"/>
                  </a:lnTo>
                  <a:lnTo>
                    <a:pt x="3462785" y="2730500"/>
                  </a:lnTo>
                  <a:lnTo>
                    <a:pt x="3482965" y="2692400"/>
                  </a:lnTo>
                  <a:lnTo>
                    <a:pt x="3502066" y="2654300"/>
                  </a:lnTo>
                  <a:lnTo>
                    <a:pt x="3520070" y="2603500"/>
                  </a:lnTo>
                  <a:lnTo>
                    <a:pt x="3536958" y="2565400"/>
                  </a:lnTo>
                  <a:lnTo>
                    <a:pt x="3552711" y="2527300"/>
                  </a:lnTo>
                  <a:lnTo>
                    <a:pt x="3567311" y="2476500"/>
                  </a:lnTo>
                  <a:lnTo>
                    <a:pt x="3580739" y="2438400"/>
                  </a:lnTo>
                  <a:lnTo>
                    <a:pt x="3592977" y="2387600"/>
                  </a:lnTo>
                  <a:lnTo>
                    <a:pt x="3604005" y="2349500"/>
                  </a:lnTo>
                  <a:lnTo>
                    <a:pt x="3613806" y="2298700"/>
                  </a:lnTo>
                  <a:lnTo>
                    <a:pt x="3622361" y="2247900"/>
                  </a:lnTo>
                  <a:lnTo>
                    <a:pt x="3629650" y="2209800"/>
                  </a:lnTo>
                  <a:lnTo>
                    <a:pt x="3635656" y="2159000"/>
                  </a:lnTo>
                  <a:lnTo>
                    <a:pt x="3640360" y="2108200"/>
                  </a:lnTo>
                  <a:lnTo>
                    <a:pt x="3643743" y="2070100"/>
                  </a:lnTo>
                  <a:lnTo>
                    <a:pt x="3645786" y="2019300"/>
                  </a:lnTo>
                  <a:lnTo>
                    <a:pt x="3646471" y="1968500"/>
                  </a:lnTo>
                  <a:lnTo>
                    <a:pt x="3645786" y="1917700"/>
                  </a:lnTo>
                  <a:lnTo>
                    <a:pt x="3643743" y="1879600"/>
                  </a:lnTo>
                  <a:lnTo>
                    <a:pt x="3640360" y="1828800"/>
                  </a:lnTo>
                  <a:lnTo>
                    <a:pt x="3635656" y="1778000"/>
                  </a:lnTo>
                  <a:lnTo>
                    <a:pt x="3629650" y="1739900"/>
                  </a:lnTo>
                  <a:lnTo>
                    <a:pt x="3622361" y="1689100"/>
                  </a:lnTo>
                  <a:lnTo>
                    <a:pt x="3613806" y="1638300"/>
                  </a:lnTo>
                  <a:lnTo>
                    <a:pt x="3604005" y="1600200"/>
                  </a:lnTo>
                  <a:lnTo>
                    <a:pt x="3592977" y="1549400"/>
                  </a:lnTo>
                  <a:lnTo>
                    <a:pt x="3580739" y="1511300"/>
                  </a:lnTo>
                  <a:lnTo>
                    <a:pt x="3567311" y="1460500"/>
                  </a:lnTo>
                  <a:lnTo>
                    <a:pt x="3552711" y="1422400"/>
                  </a:lnTo>
                  <a:lnTo>
                    <a:pt x="3536958" y="1371600"/>
                  </a:lnTo>
                  <a:lnTo>
                    <a:pt x="3520070" y="1333500"/>
                  </a:lnTo>
                  <a:lnTo>
                    <a:pt x="3502066" y="1295400"/>
                  </a:lnTo>
                  <a:lnTo>
                    <a:pt x="3482965" y="1257300"/>
                  </a:lnTo>
                  <a:lnTo>
                    <a:pt x="3462785" y="1206500"/>
                  </a:lnTo>
                  <a:lnTo>
                    <a:pt x="3441545" y="1168400"/>
                  </a:lnTo>
                  <a:lnTo>
                    <a:pt x="3419263" y="1130300"/>
                  </a:lnTo>
                  <a:lnTo>
                    <a:pt x="3395959" y="1092200"/>
                  </a:lnTo>
                  <a:lnTo>
                    <a:pt x="3371650" y="1054100"/>
                  </a:lnTo>
                  <a:lnTo>
                    <a:pt x="3346355" y="1016000"/>
                  </a:lnTo>
                  <a:lnTo>
                    <a:pt x="3320094" y="977900"/>
                  </a:lnTo>
                  <a:lnTo>
                    <a:pt x="3292884" y="952500"/>
                  </a:lnTo>
                  <a:lnTo>
                    <a:pt x="3264745" y="914400"/>
                  </a:lnTo>
                  <a:lnTo>
                    <a:pt x="3235694" y="876300"/>
                  </a:lnTo>
                  <a:lnTo>
                    <a:pt x="3205751" y="850900"/>
                  </a:lnTo>
                  <a:lnTo>
                    <a:pt x="3174933" y="812800"/>
                  </a:lnTo>
                  <a:lnTo>
                    <a:pt x="3143261" y="787400"/>
                  </a:lnTo>
                  <a:lnTo>
                    <a:pt x="3110752" y="749300"/>
                  </a:lnTo>
                  <a:lnTo>
                    <a:pt x="3077425" y="723900"/>
                  </a:lnTo>
                  <a:lnTo>
                    <a:pt x="3043298" y="685800"/>
                  </a:lnTo>
                  <a:lnTo>
                    <a:pt x="3008391" y="660400"/>
                  </a:lnTo>
                  <a:lnTo>
                    <a:pt x="2972721" y="635000"/>
                  </a:lnTo>
                  <a:lnTo>
                    <a:pt x="2936308" y="609600"/>
                  </a:lnTo>
                  <a:lnTo>
                    <a:pt x="2899170" y="584200"/>
                  </a:lnTo>
                  <a:lnTo>
                    <a:pt x="2861326" y="558800"/>
                  </a:lnTo>
                  <a:lnTo>
                    <a:pt x="2822794" y="533400"/>
                  </a:lnTo>
                  <a:lnTo>
                    <a:pt x="2783593" y="520700"/>
                  </a:lnTo>
                  <a:lnTo>
                    <a:pt x="2703259" y="469900"/>
                  </a:lnTo>
                  <a:lnTo>
                    <a:pt x="2662162" y="457200"/>
                  </a:lnTo>
                  <a:lnTo>
                    <a:pt x="2620471" y="431800"/>
                  </a:lnTo>
                  <a:lnTo>
                    <a:pt x="2358883" y="355600"/>
                  </a:lnTo>
                  <a:lnTo>
                    <a:pt x="2267774" y="330200"/>
                  </a:lnTo>
                  <a:lnTo>
                    <a:pt x="2221570" y="330200"/>
                  </a:lnTo>
                  <a:lnTo>
                    <a:pt x="2174958" y="317500"/>
                  </a:lnTo>
                  <a:lnTo>
                    <a:pt x="2080583" y="317500"/>
                  </a:lnTo>
                  <a:lnTo>
                    <a:pt x="2032857" y="304800"/>
                  </a:lnTo>
                  <a:lnTo>
                    <a:pt x="3056277" y="304800"/>
                  </a:lnTo>
                  <a:lnTo>
                    <a:pt x="3112481" y="342900"/>
                  </a:lnTo>
                  <a:lnTo>
                    <a:pt x="3149147" y="368300"/>
                  </a:lnTo>
                  <a:lnTo>
                    <a:pt x="3185195" y="393700"/>
                  </a:lnTo>
                  <a:lnTo>
                    <a:pt x="3220610" y="419100"/>
                  </a:lnTo>
                  <a:lnTo>
                    <a:pt x="3255381" y="444500"/>
                  </a:lnTo>
                  <a:lnTo>
                    <a:pt x="3289494" y="482600"/>
                  </a:lnTo>
                  <a:lnTo>
                    <a:pt x="3322935" y="508000"/>
                  </a:lnTo>
                  <a:lnTo>
                    <a:pt x="3355692" y="533400"/>
                  </a:lnTo>
                  <a:lnTo>
                    <a:pt x="3387753" y="571500"/>
                  </a:lnTo>
                  <a:lnTo>
                    <a:pt x="3419102" y="596900"/>
                  </a:lnTo>
                  <a:lnTo>
                    <a:pt x="3449729" y="635000"/>
                  </a:lnTo>
                  <a:lnTo>
                    <a:pt x="3479619" y="673100"/>
                  </a:lnTo>
                  <a:lnTo>
                    <a:pt x="3508759" y="698500"/>
                  </a:lnTo>
                  <a:lnTo>
                    <a:pt x="3537137" y="736600"/>
                  </a:lnTo>
                  <a:lnTo>
                    <a:pt x="3564739" y="774700"/>
                  </a:lnTo>
                  <a:lnTo>
                    <a:pt x="3591553" y="812800"/>
                  </a:lnTo>
                  <a:lnTo>
                    <a:pt x="3617564" y="838200"/>
                  </a:lnTo>
                  <a:lnTo>
                    <a:pt x="3642761" y="876300"/>
                  </a:lnTo>
                  <a:lnTo>
                    <a:pt x="3667130" y="914400"/>
                  </a:lnTo>
                  <a:lnTo>
                    <a:pt x="3690658" y="952500"/>
                  </a:lnTo>
                  <a:lnTo>
                    <a:pt x="3713331" y="990600"/>
                  </a:lnTo>
                  <a:lnTo>
                    <a:pt x="3735138" y="1041400"/>
                  </a:lnTo>
                  <a:lnTo>
                    <a:pt x="3756064" y="1079500"/>
                  </a:lnTo>
                  <a:lnTo>
                    <a:pt x="3776097" y="1117600"/>
                  </a:lnTo>
                  <a:lnTo>
                    <a:pt x="3795223" y="1155700"/>
                  </a:lnTo>
                  <a:lnTo>
                    <a:pt x="3813430" y="1193800"/>
                  </a:lnTo>
                  <a:lnTo>
                    <a:pt x="3830704" y="1244600"/>
                  </a:lnTo>
                  <a:lnTo>
                    <a:pt x="3847033" y="1282700"/>
                  </a:lnTo>
                  <a:lnTo>
                    <a:pt x="3862403" y="1333500"/>
                  </a:lnTo>
                  <a:lnTo>
                    <a:pt x="3876801" y="1371600"/>
                  </a:lnTo>
                  <a:lnTo>
                    <a:pt x="3890214" y="1409700"/>
                  </a:lnTo>
                  <a:lnTo>
                    <a:pt x="3902630" y="1460500"/>
                  </a:lnTo>
                  <a:lnTo>
                    <a:pt x="3914034" y="1498600"/>
                  </a:lnTo>
                  <a:lnTo>
                    <a:pt x="3924414" y="1549400"/>
                  </a:lnTo>
                  <a:lnTo>
                    <a:pt x="3933758" y="1600200"/>
                  </a:lnTo>
                  <a:lnTo>
                    <a:pt x="3942051" y="1638300"/>
                  </a:lnTo>
                  <a:lnTo>
                    <a:pt x="3949280" y="1689100"/>
                  </a:lnTo>
                  <a:lnTo>
                    <a:pt x="3955433" y="1727200"/>
                  </a:lnTo>
                  <a:lnTo>
                    <a:pt x="3960497" y="1778000"/>
                  </a:lnTo>
                  <a:lnTo>
                    <a:pt x="3964458" y="1828800"/>
                  </a:lnTo>
                  <a:lnTo>
                    <a:pt x="3967304" y="1879600"/>
                  </a:lnTo>
                  <a:lnTo>
                    <a:pt x="3969021" y="1917700"/>
                  </a:lnTo>
                  <a:lnTo>
                    <a:pt x="3969596" y="1968500"/>
                  </a:lnTo>
                  <a:lnTo>
                    <a:pt x="3969021" y="2019300"/>
                  </a:lnTo>
                  <a:lnTo>
                    <a:pt x="3967302" y="2070100"/>
                  </a:lnTo>
                  <a:lnTo>
                    <a:pt x="3964454" y="2120900"/>
                  </a:lnTo>
                  <a:lnTo>
                    <a:pt x="3960489" y="2159000"/>
                  </a:lnTo>
                  <a:lnTo>
                    <a:pt x="3955421" y="2209800"/>
                  </a:lnTo>
                  <a:lnTo>
                    <a:pt x="3949263" y="2260600"/>
                  </a:lnTo>
                  <a:lnTo>
                    <a:pt x="3942028" y="2298700"/>
                  </a:lnTo>
                  <a:lnTo>
                    <a:pt x="3933729" y="2349500"/>
                  </a:lnTo>
                  <a:lnTo>
                    <a:pt x="3924378" y="2387600"/>
                  </a:lnTo>
                  <a:lnTo>
                    <a:pt x="3913990" y="2438400"/>
                  </a:lnTo>
                  <a:lnTo>
                    <a:pt x="3902578" y="2489200"/>
                  </a:lnTo>
                  <a:lnTo>
                    <a:pt x="3890153" y="2527300"/>
                  </a:lnTo>
                  <a:lnTo>
                    <a:pt x="3876731" y="2578100"/>
                  </a:lnTo>
                  <a:lnTo>
                    <a:pt x="3862323" y="2616200"/>
                  </a:lnTo>
                  <a:lnTo>
                    <a:pt x="3846943" y="2654300"/>
                  </a:lnTo>
                  <a:lnTo>
                    <a:pt x="3830603" y="2705100"/>
                  </a:lnTo>
                  <a:lnTo>
                    <a:pt x="3813318" y="2743200"/>
                  </a:lnTo>
                  <a:lnTo>
                    <a:pt x="3795100" y="2781300"/>
                  </a:lnTo>
                  <a:lnTo>
                    <a:pt x="3775963" y="2832100"/>
                  </a:lnTo>
                  <a:lnTo>
                    <a:pt x="3755918" y="2870200"/>
                  </a:lnTo>
                  <a:lnTo>
                    <a:pt x="3734981" y="2908300"/>
                  </a:lnTo>
                  <a:lnTo>
                    <a:pt x="3713163" y="2946400"/>
                  </a:lnTo>
                  <a:lnTo>
                    <a:pt x="3690477" y="2984500"/>
                  </a:lnTo>
                  <a:lnTo>
                    <a:pt x="3666938" y="3022600"/>
                  </a:lnTo>
                  <a:lnTo>
                    <a:pt x="3642558" y="3060700"/>
                  </a:lnTo>
                  <a:lnTo>
                    <a:pt x="3617349" y="3098800"/>
                  </a:lnTo>
                  <a:lnTo>
                    <a:pt x="3591326" y="3136900"/>
                  </a:lnTo>
                  <a:lnTo>
                    <a:pt x="3564502" y="3175000"/>
                  </a:lnTo>
                  <a:lnTo>
                    <a:pt x="3536889" y="3213100"/>
                  </a:lnTo>
                  <a:lnTo>
                    <a:pt x="3508500" y="3238500"/>
                  </a:lnTo>
                  <a:lnTo>
                    <a:pt x="3479349" y="3276600"/>
                  </a:lnTo>
                  <a:lnTo>
                    <a:pt x="3449450" y="3314700"/>
                  </a:lnTo>
                  <a:lnTo>
                    <a:pt x="3418814" y="3340100"/>
                  </a:lnTo>
                  <a:lnTo>
                    <a:pt x="3387455" y="3378200"/>
                  </a:lnTo>
                  <a:lnTo>
                    <a:pt x="3355386" y="3403600"/>
                  </a:lnTo>
                  <a:lnTo>
                    <a:pt x="3322621" y="3441700"/>
                  </a:lnTo>
                  <a:lnTo>
                    <a:pt x="3289172" y="3467100"/>
                  </a:lnTo>
                  <a:lnTo>
                    <a:pt x="3255053" y="3492500"/>
                  </a:lnTo>
                  <a:lnTo>
                    <a:pt x="3220276" y="3517900"/>
                  </a:lnTo>
                  <a:lnTo>
                    <a:pt x="3184855" y="3556000"/>
                  </a:lnTo>
                  <a:lnTo>
                    <a:pt x="3148804" y="3581400"/>
                  </a:lnTo>
                  <a:lnTo>
                    <a:pt x="3112134" y="3606800"/>
                  </a:lnTo>
                  <a:lnTo>
                    <a:pt x="3074859" y="3632200"/>
                  </a:lnTo>
                  <a:close/>
                </a:path>
                <a:path w="3970020" h="3949700" extrusionOk="0">
                  <a:moveTo>
                    <a:pt x="2269172" y="3937000"/>
                  </a:moveTo>
                  <a:lnTo>
                    <a:pt x="1700249" y="3937000"/>
                  </a:lnTo>
                  <a:lnTo>
                    <a:pt x="1653952" y="3924300"/>
                  </a:lnTo>
                  <a:lnTo>
                    <a:pt x="2315446" y="3924300"/>
                  </a:lnTo>
                  <a:lnTo>
                    <a:pt x="2269172" y="3937000"/>
                  </a:lnTo>
                  <a:close/>
                </a:path>
                <a:path w="3970020" h="3949700" extrusionOk="0">
                  <a:moveTo>
                    <a:pt x="2175611" y="3949700"/>
                  </a:moveTo>
                  <a:lnTo>
                    <a:pt x="1793861" y="3949700"/>
                  </a:lnTo>
                  <a:lnTo>
                    <a:pt x="1746889" y="3937000"/>
                  </a:lnTo>
                  <a:lnTo>
                    <a:pt x="2222556" y="3937000"/>
                  </a:lnTo>
                  <a:lnTo>
                    <a:pt x="2175611" y="39497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80CFFDD-9750-BE71-08A4-98941893380F}"/>
              </a:ext>
            </a:extLst>
          </p:cNvPr>
          <p:cNvSpPr txBox="1"/>
          <p:nvPr/>
        </p:nvSpPr>
        <p:spPr>
          <a:xfrm>
            <a:off x="6551295" y="3456968"/>
            <a:ext cx="100523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8643847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/>
          <p:nvPr/>
        </p:nvSpPr>
        <p:spPr>
          <a:xfrm>
            <a:off x="0" y="-4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F4A9D"/>
          </a:solidFill>
          <a:ln>
            <a:solidFill>
              <a:srgbClr val="002060"/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1738233" y="3726680"/>
            <a:ext cx="6550025" cy="6560820"/>
          </a:xfrm>
          <a:custGeom>
            <a:avLst/>
            <a:gdLst/>
            <a:ahLst/>
            <a:cxnLst/>
            <a:rect l="l" t="t" r="r" b="b"/>
            <a:pathLst>
              <a:path w="6550025" h="6560820" extrusionOk="0">
                <a:moveTo>
                  <a:pt x="6549765" y="0"/>
                </a:moveTo>
                <a:lnTo>
                  <a:pt x="6549765" y="6560262"/>
                </a:lnTo>
                <a:lnTo>
                  <a:pt x="0" y="6560262"/>
                </a:lnTo>
                <a:lnTo>
                  <a:pt x="6549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0" y="40"/>
            <a:ext cx="6551295" cy="6561455"/>
          </a:xfrm>
          <a:custGeom>
            <a:avLst/>
            <a:gdLst/>
            <a:ahLst/>
            <a:cxnLst/>
            <a:rect l="l" t="t" r="r" b="b"/>
            <a:pathLst>
              <a:path w="6551295" h="6561455" extrusionOk="0">
                <a:moveTo>
                  <a:pt x="0" y="6561425"/>
                </a:moveTo>
                <a:lnTo>
                  <a:pt x="0" y="0"/>
                </a:lnTo>
                <a:lnTo>
                  <a:pt x="6550926" y="0"/>
                </a:lnTo>
                <a:lnTo>
                  <a:pt x="0" y="6561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2"/>
          <p:cNvGrpSpPr/>
          <p:nvPr/>
        </p:nvGrpSpPr>
        <p:grpSpPr>
          <a:xfrm rot="10800000">
            <a:off x="-715175" y="-4121656"/>
            <a:ext cx="5175250" cy="7264657"/>
            <a:chOff x="942483" y="2904307"/>
            <a:chExt cx="5175250" cy="7383145"/>
          </a:xfrm>
        </p:grpSpPr>
        <p:sp>
          <p:nvSpPr>
            <p:cNvPr id="70" name="Google Shape;70;p2"/>
            <p:cNvSpPr/>
            <p:nvPr/>
          </p:nvSpPr>
          <p:spPr>
            <a:xfrm>
              <a:off x="942483" y="2904307"/>
              <a:ext cx="5175250" cy="7383145"/>
            </a:xfrm>
            <a:custGeom>
              <a:avLst/>
              <a:gdLst/>
              <a:ahLst/>
              <a:cxnLst/>
              <a:rect l="l" t="t" r="r" b="b"/>
              <a:pathLst>
                <a:path w="5175250" h="7383145" extrusionOk="0">
                  <a:moveTo>
                    <a:pt x="2490300" y="0"/>
                  </a:moveTo>
                  <a:lnTo>
                    <a:pt x="2674419" y="0"/>
                  </a:lnTo>
                  <a:lnTo>
                    <a:pt x="2690882" y="561"/>
                  </a:lnTo>
                  <a:lnTo>
                    <a:pt x="2743254" y="3497"/>
                  </a:lnTo>
                  <a:lnTo>
                    <a:pt x="2795588" y="7549"/>
                  </a:lnTo>
                  <a:lnTo>
                    <a:pt x="2847834" y="12682"/>
                  </a:lnTo>
                  <a:lnTo>
                    <a:pt x="2899939" y="18862"/>
                  </a:lnTo>
                  <a:lnTo>
                    <a:pt x="2951854" y="26054"/>
                  </a:lnTo>
                  <a:lnTo>
                    <a:pt x="3003526" y="34226"/>
                  </a:lnTo>
                  <a:lnTo>
                    <a:pt x="3054905" y="43343"/>
                  </a:lnTo>
                  <a:lnTo>
                    <a:pt x="3105940" y="53370"/>
                  </a:lnTo>
                  <a:lnTo>
                    <a:pt x="3156579" y="64274"/>
                  </a:lnTo>
                  <a:lnTo>
                    <a:pt x="3206771" y="76020"/>
                  </a:lnTo>
                  <a:lnTo>
                    <a:pt x="3256465" y="88575"/>
                  </a:lnTo>
                  <a:lnTo>
                    <a:pt x="3305611" y="101904"/>
                  </a:lnTo>
                  <a:lnTo>
                    <a:pt x="3354155" y="115973"/>
                  </a:lnTo>
                  <a:lnTo>
                    <a:pt x="3402049" y="130748"/>
                  </a:lnTo>
                  <a:lnTo>
                    <a:pt x="3449239" y="146195"/>
                  </a:lnTo>
                  <a:lnTo>
                    <a:pt x="3494365" y="162472"/>
                  </a:lnTo>
                  <a:lnTo>
                    <a:pt x="3539093" y="179560"/>
                  </a:lnTo>
                  <a:lnTo>
                    <a:pt x="3583415" y="197449"/>
                  </a:lnTo>
                  <a:lnTo>
                    <a:pt x="3627323" y="216131"/>
                  </a:lnTo>
                  <a:lnTo>
                    <a:pt x="3670806" y="235598"/>
                  </a:lnTo>
                  <a:lnTo>
                    <a:pt x="3713858" y="255839"/>
                  </a:lnTo>
                  <a:lnTo>
                    <a:pt x="3756469" y="276847"/>
                  </a:lnTo>
                  <a:lnTo>
                    <a:pt x="3798630" y="298613"/>
                  </a:lnTo>
                  <a:lnTo>
                    <a:pt x="3840332" y="321127"/>
                  </a:lnTo>
                  <a:lnTo>
                    <a:pt x="3881567" y="344382"/>
                  </a:lnTo>
                  <a:lnTo>
                    <a:pt x="3922326" y="368367"/>
                  </a:lnTo>
                  <a:lnTo>
                    <a:pt x="3962601" y="393074"/>
                  </a:lnTo>
                  <a:lnTo>
                    <a:pt x="4002382" y="418496"/>
                  </a:lnTo>
                  <a:lnTo>
                    <a:pt x="4041661" y="444621"/>
                  </a:lnTo>
                  <a:lnTo>
                    <a:pt x="4080429" y="471443"/>
                  </a:lnTo>
                  <a:lnTo>
                    <a:pt x="4118677" y="498951"/>
                  </a:lnTo>
                  <a:lnTo>
                    <a:pt x="4156396" y="527137"/>
                  </a:lnTo>
                  <a:lnTo>
                    <a:pt x="4193579" y="555993"/>
                  </a:lnTo>
                  <a:lnTo>
                    <a:pt x="4230216" y="585509"/>
                  </a:lnTo>
                  <a:lnTo>
                    <a:pt x="4266298" y="615677"/>
                  </a:lnTo>
                  <a:lnTo>
                    <a:pt x="4301816" y="646487"/>
                  </a:lnTo>
                  <a:lnTo>
                    <a:pt x="4336763" y="677932"/>
                  </a:lnTo>
                  <a:lnTo>
                    <a:pt x="4371128" y="710001"/>
                  </a:lnTo>
                  <a:lnTo>
                    <a:pt x="4404904" y="742687"/>
                  </a:lnTo>
                  <a:lnTo>
                    <a:pt x="4438082" y="775980"/>
                  </a:lnTo>
                  <a:lnTo>
                    <a:pt x="4470652" y="809872"/>
                  </a:lnTo>
                  <a:lnTo>
                    <a:pt x="4502606" y="844354"/>
                  </a:lnTo>
                  <a:lnTo>
                    <a:pt x="4533936" y="879417"/>
                  </a:lnTo>
                  <a:lnTo>
                    <a:pt x="4564633" y="915051"/>
                  </a:lnTo>
                  <a:lnTo>
                    <a:pt x="4594687" y="951249"/>
                  </a:lnTo>
                  <a:lnTo>
                    <a:pt x="4624091" y="988002"/>
                  </a:lnTo>
                  <a:lnTo>
                    <a:pt x="4652835" y="1025300"/>
                  </a:lnTo>
                  <a:lnTo>
                    <a:pt x="4680911" y="1063135"/>
                  </a:lnTo>
                  <a:lnTo>
                    <a:pt x="4708309" y="1101498"/>
                  </a:lnTo>
                  <a:lnTo>
                    <a:pt x="4735022" y="1140380"/>
                  </a:lnTo>
                  <a:lnTo>
                    <a:pt x="4761040" y="1179772"/>
                  </a:lnTo>
                  <a:lnTo>
                    <a:pt x="4786355" y="1219666"/>
                  </a:lnTo>
                  <a:lnTo>
                    <a:pt x="4810958" y="1260052"/>
                  </a:lnTo>
                  <a:lnTo>
                    <a:pt x="4834841" y="1300922"/>
                  </a:lnTo>
                  <a:lnTo>
                    <a:pt x="4857993" y="1342268"/>
                  </a:lnTo>
                  <a:lnTo>
                    <a:pt x="4880408" y="1384079"/>
                  </a:lnTo>
                  <a:lnTo>
                    <a:pt x="4902075" y="1426347"/>
                  </a:lnTo>
                  <a:lnTo>
                    <a:pt x="4922987" y="1469065"/>
                  </a:lnTo>
                  <a:lnTo>
                    <a:pt x="4943134" y="1512221"/>
                  </a:lnTo>
                  <a:lnTo>
                    <a:pt x="4962507" y="1555809"/>
                  </a:lnTo>
                  <a:lnTo>
                    <a:pt x="4981099" y="1599818"/>
                  </a:lnTo>
                  <a:lnTo>
                    <a:pt x="4998900" y="1644241"/>
                  </a:lnTo>
                  <a:lnTo>
                    <a:pt x="5015902" y="1689068"/>
                  </a:lnTo>
                  <a:lnTo>
                    <a:pt x="5032096" y="1734290"/>
                  </a:lnTo>
                  <a:lnTo>
                    <a:pt x="5047472" y="1779900"/>
                  </a:lnTo>
                  <a:lnTo>
                    <a:pt x="5062023" y="1825886"/>
                  </a:lnTo>
                  <a:lnTo>
                    <a:pt x="5075739" y="1872242"/>
                  </a:lnTo>
                  <a:lnTo>
                    <a:pt x="5088612" y="1918958"/>
                  </a:lnTo>
                  <a:lnTo>
                    <a:pt x="5100750" y="1966519"/>
                  </a:lnTo>
                  <a:lnTo>
                    <a:pt x="5111841" y="2013655"/>
                  </a:lnTo>
                  <a:lnTo>
                    <a:pt x="5122084" y="2061179"/>
                  </a:lnTo>
                  <a:lnTo>
                    <a:pt x="5131491" y="2109248"/>
                  </a:lnTo>
                  <a:lnTo>
                    <a:pt x="5140024" y="2157632"/>
                  </a:lnTo>
                  <a:lnTo>
                    <a:pt x="5147655" y="2206324"/>
                  </a:lnTo>
                  <a:lnTo>
                    <a:pt x="5154381" y="2255314"/>
                  </a:lnTo>
                  <a:lnTo>
                    <a:pt x="5160194" y="2304593"/>
                  </a:lnTo>
                  <a:lnTo>
                    <a:pt x="5165085" y="2354153"/>
                  </a:lnTo>
                  <a:lnTo>
                    <a:pt x="5169045" y="2403985"/>
                  </a:lnTo>
                  <a:lnTo>
                    <a:pt x="5172066" y="2454080"/>
                  </a:lnTo>
                  <a:lnTo>
                    <a:pt x="5174139" y="2504429"/>
                  </a:lnTo>
                  <a:lnTo>
                    <a:pt x="5175175" y="2551404"/>
                  </a:lnTo>
                  <a:lnTo>
                    <a:pt x="5175255" y="7382582"/>
                  </a:lnTo>
                  <a:lnTo>
                    <a:pt x="0" y="7382582"/>
                  </a:lnTo>
                  <a:lnTo>
                    <a:pt x="0" y="2551404"/>
                  </a:lnTo>
                  <a:lnTo>
                    <a:pt x="1123" y="2501222"/>
                  </a:lnTo>
                  <a:lnTo>
                    <a:pt x="3218" y="2451272"/>
                  </a:lnTo>
                  <a:lnTo>
                    <a:pt x="6276" y="2401564"/>
                  </a:lnTo>
                  <a:lnTo>
                    <a:pt x="10286" y="2352106"/>
                  </a:lnTo>
                  <a:lnTo>
                    <a:pt x="15239" y="2302907"/>
                  </a:lnTo>
                  <a:lnTo>
                    <a:pt x="21126" y="2253977"/>
                  </a:lnTo>
                  <a:lnTo>
                    <a:pt x="27937" y="2205323"/>
                  </a:lnTo>
                  <a:lnTo>
                    <a:pt x="35663" y="2156956"/>
                  </a:lnTo>
                  <a:lnTo>
                    <a:pt x="44302" y="2108882"/>
                  </a:lnTo>
                  <a:lnTo>
                    <a:pt x="53824" y="2061113"/>
                  </a:lnTo>
                  <a:lnTo>
                    <a:pt x="64289" y="2013436"/>
                  </a:lnTo>
                  <a:lnTo>
                    <a:pt x="75528" y="1966519"/>
                  </a:lnTo>
                  <a:lnTo>
                    <a:pt x="87687" y="1919713"/>
                  </a:lnTo>
                  <a:lnTo>
                    <a:pt x="100704" y="1873246"/>
                  </a:lnTo>
                  <a:lnTo>
                    <a:pt x="114570" y="1827126"/>
                  </a:lnTo>
                  <a:lnTo>
                    <a:pt x="129275" y="1781363"/>
                  </a:lnTo>
                  <a:lnTo>
                    <a:pt x="144810" y="1735966"/>
                  </a:lnTo>
                  <a:lnTo>
                    <a:pt x="161166" y="1690943"/>
                  </a:lnTo>
                  <a:lnTo>
                    <a:pt x="178332" y="1646302"/>
                  </a:lnTo>
                  <a:lnTo>
                    <a:pt x="196300" y="1602054"/>
                  </a:lnTo>
                  <a:lnTo>
                    <a:pt x="215061" y="1558207"/>
                  </a:lnTo>
                  <a:lnTo>
                    <a:pt x="234604" y="1514769"/>
                  </a:lnTo>
                  <a:lnTo>
                    <a:pt x="254920" y="1471750"/>
                  </a:lnTo>
                  <a:lnTo>
                    <a:pt x="276000" y="1429158"/>
                  </a:lnTo>
                  <a:lnTo>
                    <a:pt x="297834" y="1387002"/>
                  </a:lnTo>
                  <a:lnTo>
                    <a:pt x="320414" y="1345292"/>
                  </a:lnTo>
                  <a:lnTo>
                    <a:pt x="343729" y="1304035"/>
                  </a:lnTo>
                  <a:lnTo>
                    <a:pt x="367769" y="1263241"/>
                  </a:lnTo>
                  <a:lnTo>
                    <a:pt x="392527" y="1222919"/>
                  </a:lnTo>
                  <a:lnTo>
                    <a:pt x="417991" y="1183077"/>
                  </a:lnTo>
                  <a:lnTo>
                    <a:pt x="444154" y="1143725"/>
                  </a:lnTo>
                  <a:lnTo>
                    <a:pt x="471004" y="1104870"/>
                  </a:lnTo>
                  <a:lnTo>
                    <a:pt x="498533" y="1066523"/>
                  </a:lnTo>
                  <a:lnTo>
                    <a:pt x="526732" y="1028691"/>
                  </a:lnTo>
                  <a:lnTo>
                    <a:pt x="555591" y="991384"/>
                  </a:lnTo>
                  <a:lnTo>
                    <a:pt x="585100" y="954611"/>
                  </a:lnTo>
                  <a:lnTo>
                    <a:pt x="615250" y="918380"/>
                  </a:lnTo>
                  <a:lnTo>
                    <a:pt x="646032" y="882700"/>
                  </a:lnTo>
                  <a:lnTo>
                    <a:pt x="677436" y="847581"/>
                  </a:lnTo>
                  <a:lnTo>
                    <a:pt x="709452" y="813030"/>
                  </a:lnTo>
                  <a:lnTo>
                    <a:pt x="742072" y="779057"/>
                  </a:lnTo>
                  <a:lnTo>
                    <a:pt x="775286" y="745671"/>
                  </a:lnTo>
                  <a:lnTo>
                    <a:pt x="809084" y="712881"/>
                  </a:lnTo>
                  <a:lnTo>
                    <a:pt x="843457" y="680694"/>
                  </a:lnTo>
                  <a:lnTo>
                    <a:pt x="878396" y="649121"/>
                  </a:lnTo>
                  <a:lnTo>
                    <a:pt x="913891" y="618170"/>
                  </a:lnTo>
                  <a:lnTo>
                    <a:pt x="949932" y="587850"/>
                  </a:lnTo>
                  <a:lnTo>
                    <a:pt x="986510" y="558169"/>
                  </a:lnTo>
                  <a:lnTo>
                    <a:pt x="1023617" y="529137"/>
                  </a:lnTo>
                  <a:lnTo>
                    <a:pt x="1061241" y="500763"/>
                  </a:lnTo>
                  <a:lnTo>
                    <a:pt x="1099374" y="473055"/>
                  </a:lnTo>
                  <a:lnTo>
                    <a:pt x="1138007" y="446021"/>
                  </a:lnTo>
                  <a:lnTo>
                    <a:pt x="1177130" y="419672"/>
                  </a:lnTo>
                  <a:lnTo>
                    <a:pt x="1216733" y="394016"/>
                  </a:lnTo>
                  <a:lnTo>
                    <a:pt x="1256808" y="369061"/>
                  </a:lnTo>
                  <a:lnTo>
                    <a:pt x="1297343" y="344817"/>
                  </a:lnTo>
                  <a:lnTo>
                    <a:pt x="1338332" y="321293"/>
                  </a:lnTo>
                  <a:lnTo>
                    <a:pt x="1379763" y="298496"/>
                  </a:lnTo>
                  <a:lnTo>
                    <a:pt x="1421627" y="276437"/>
                  </a:lnTo>
                  <a:lnTo>
                    <a:pt x="1463915" y="255123"/>
                  </a:lnTo>
                  <a:lnTo>
                    <a:pt x="1506617" y="234565"/>
                  </a:lnTo>
                  <a:lnTo>
                    <a:pt x="1549725" y="214770"/>
                  </a:lnTo>
                  <a:lnTo>
                    <a:pt x="1593228" y="195747"/>
                  </a:lnTo>
                  <a:lnTo>
                    <a:pt x="1637117" y="177506"/>
                  </a:lnTo>
                  <a:lnTo>
                    <a:pt x="1681383" y="160055"/>
                  </a:lnTo>
                  <a:lnTo>
                    <a:pt x="1726016" y="143402"/>
                  </a:lnTo>
                  <a:lnTo>
                    <a:pt x="1731602" y="140610"/>
                  </a:lnTo>
                  <a:lnTo>
                    <a:pt x="1737188" y="140610"/>
                  </a:lnTo>
                  <a:lnTo>
                    <a:pt x="1742773" y="137817"/>
                  </a:lnTo>
                  <a:lnTo>
                    <a:pt x="1789332" y="122453"/>
                  </a:lnTo>
                  <a:lnTo>
                    <a:pt x="1836341" y="107915"/>
                  </a:lnTo>
                  <a:lnTo>
                    <a:pt x="1883787" y="94216"/>
                  </a:lnTo>
                  <a:lnTo>
                    <a:pt x="1931656" y="81370"/>
                  </a:lnTo>
                  <a:lnTo>
                    <a:pt x="1979934" y="69390"/>
                  </a:lnTo>
                  <a:lnTo>
                    <a:pt x="2028608" y="58290"/>
                  </a:lnTo>
                  <a:lnTo>
                    <a:pt x="2077664" y="48083"/>
                  </a:lnTo>
                  <a:lnTo>
                    <a:pt x="2127088" y="38784"/>
                  </a:lnTo>
                  <a:lnTo>
                    <a:pt x="2176867" y="30406"/>
                  </a:lnTo>
                  <a:lnTo>
                    <a:pt x="2226987" y="22962"/>
                  </a:lnTo>
                  <a:lnTo>
                    <a:pt x="2277434" y="16467"/>
                  </a:lnTo>
                  <a:lnTo>
                    <a:pt x="2328196" y="10934"/>
                  </a:lnTo>
                  <a:lnTo>
                    <a:pt x="2379257" y="6376"/>
                  </a:lnTo>
                  <a:lnTo>
                    <a:pt x="2430605" y="2807"/>
                  </a:lnTo>
                  <a:lnTo>
                    <a:pt x="2482226" y="241"/>
                  </a:lnTo>
                  <a:lnTo>
                    <a:pt x="2490300" y="0"/>
                  </a:lnTo>
                  <a:close/>
                </a:path>
              </a:pathLst>
            </a:custGeom>
            <a:solidFill>
              <a:srgbClr val="2A4A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543996" y="3345513"/>
              <a:ext cx="3970020" cy="3949700"/>
            </a:xfrm>
            <a:custGeom>
              <a:avLst/>
              <a:gdLst/>
              <a:ahLst/>
              <a:cxnLst/>
              <a:rect l="l" t="t" r="r" b="b"/>
              <a:pathLst>
                <a:path w="3970020" h="3949700" extrusionOk="0">
                  <a:moveTo>
                    <a:pt x="2269347" y="12700"/>
                  </a:moveTo>
                  <a:lnTo>
                    <a:pt x="1700249" y="12700"/>
                  </a:lnTo>
                  <a:lnTo>
                    <a:pt x="1746889" y="0"/>
                  </a:lnTo>
                  <a:lnTo>
                    <a:pt x="2222706" y="0"/>
                  </a:lnTo>
                  <a:lnTo>
                    <a:pt x="2269347" y="12700"/>
                  </a:lnTo>
                  <a:close/>
                </a:path>
                <a:path w="3970020" h="3949700" extrusionOk="0">
                  <a:moveTo>
                    <a:pt x="2361582" y="25400"/>
                  </a:moveTo>
                  <a:lnTo>
                    <a:pt x="1608013" y="25400"/>
                  </a:lnTo>
                  <a:lnTo>
                    <a:pt x="1653952" y="12700"/>
                  </a:lnTo>
                  <a:lnTo>
                    <a:pt x="2315643" y="12700"/>
                  </a:lnTo>
                  <a:lnTo>
                    <a:pt x="2361582" y="25400"/>
                  </a:lnTo>
                  <a:close/>
                </a:path>
                <a:path w="3970020" h="3949700" extrusionOk="0">
                  <a:moveTo>
                    <a:pt x="2361364" y="3924300"/>
                  </a:moveTo>
                  <a:lnTo>
                    <a:pt x="1608013" y="3924300"/>
                  </a:lnTo>
                  <a:lnTo>
                    <a:pt x="1297543" y="3835400"/>
                  </a:lnTo>
                  <a:lnTo>
                    <a:pt x="1254933" y="3822700"/>
                  </a:lnTo>
                  <a:lnTo>
                    <a:pt x="1212798" y="3797300"/>
                  </a:lnTo>
                  <a:lnTo>
                    <a:pt x="1171151" y="3784600"/>
                  </a:lnTo>
                  <a:lnTo>
                    <a:pt x="1130005" y="3759200"/>
                  </a:lnTo>
                  <a:lnTo>
                    <a:pt x="1089374" y="3746500"/>
                  </a:lnTo>
                  <a:lnTo>
                    <a:pt x="1009705" y="3695700"/>
                  </a:lnTo>
                  <a:lnTo>
                    <a:pt x="970695" y="3683000"/>
                  </a:lnTo>
                  <a:lnTo>
                    <a:pt x="932251" y="3657600"/>
                  </a:lnTo>
                  <a:lnTo>
                    <a:pt x="894386" y="3632200"/>
                  </a:lnTo>
                  <a:lnTo>
                    <a:pt x="857114" y="3606800"/>
                  </a:lnTo>
                  <a:lnTo>
                    <a:pt x="820448" y="3581400"/>
                  </a:lnTo>
                  <a:lnTo>
                    <a:pt x="784401" y="3556000"/>
                  </a:lnTo>
                  <a:lnTo>
                    <a:pt x="748985" y="3517900"/>
                  </a:lnTo>
                  <a:lnTo>
                    <a:pt x="714215" y="3492500"/>
                  </a:lnTo>
                  <a:lnTo>
                    <a:pt x="680102" y="3467100"/>
                  </a:lnTo>
                  <a:lnTo>
                    <a:pt x="646661" y="3441700"/>
                  </a:lnTo>
                  <a:lnTo>
                    <a:pt x="613903" y="3403600"/>
                  </a:lnTo>
                  <a:lnTo>
                    <a:pt x="581843" y="3378200"/>
                  </a:lnTo>
                  <a:lnTo>
                    <a:pt x="550493" y="3340100"/>
                  </a:lnTo>
                  <a:lnTo>
                    <a:pt x="519867" y="3314700"/>
                  </a:lnTo>
                  <a:lnTo>
                    <a:pt x="489977" y="3276600"/>
                  </a:lnTo>
                  <a:lnTo>
                    <a:pt x="460836" y="3238500"/>
                  </a:lnTo>
                  <a:lnTo>
                    <a:pt x="432459" y="3200400"/>
                  </a:lnTo>
                  <a:lnTo>
                    <a:pt x="404856" y="3175000"/>
                  </a:lnTo>
                  <a:lnTo>
                    <a:pt x="378043" y="3136900"/>
                  </a:lnTo>
                  <a:lnTo>
                    <a:pt x="352031" y="3098800"/>
                  </a:lnTo>
                  <a:lnTo>
                    <a:pt x="326835" y="3060700"/>
                  </a:lnTo>
                  <a:lnTo>
                    <a:pt x="302466" y="3022600"/>
                  </a:lnTo>
                  <a:lnTo>
                    <a:pt x="278938" y="2984500"/>
                  </a:lnTo>
                  <a:lnTo>
                    <a:pt x="256264" y="2946400"/>
                  </a:lnTo>
                  <a:lnTo>
                    <a:pt x="234458" y="2908300"/>
                  </a:lnTo>
                  <a:lnTo>
                    <a:pt x="213532" y="2870200"/>
                  </a:lnTo>
                  <a:lnTo>
                    <a:pt x="193499" y="2819400"/>
                  </a:lnTo>
                  <a:lnTo>
                    <a:pt x="174373" y="2781300"/>
                  </a:lnTo>
                  <a:lnTo>
                    <a:pt x="156166" y="2743200"/>
                  </a:lnTo>
                  <a:lnTo>
                    <a:pt x="138892" y="2705100"/>
                  </a:lnTo>
                  <a:lnTo>
                    <a:pt x="122563" y="2654300"/>
                  </a:lnTo>
                  <a:lnTo>
                    <a:pt x="107193" y="2616200"/>
                  </a:lnTo>
                  <a:lnTo>
                    <a:pt x="92795" y="2565400"/>
                  </a:lnTo>
                  <a:lnTo>
                    <a:pt x="79381" y="2527300"/>
                  </a:lnTo>
                  <a:lnTo>
                    <a:pt x="66966" y="2489200"/>
                  </a:lnTo>
                  <a:lnTo>
                    <a:pt x="55562" y="2438400"/>
                  </a:lnTo>
                  <a:lnTo>
                    <a:pt x="45181" y="2387600"/>
                  </a:lnTo>
                  <a:lnTo>
                    <a:pt x="35838" y="2349500"/>
                  </a:lnTo>
                  <a:lnTo>
                    <a:pt x="27545" y="2298700"/>
                  </a:lnTo>
                  <a:lnTo>
                    <a:pt x="20316" y="2260600"/>
                  </a:lnTo>
                  <a:lnTo>
                    <a:pt x="14162" y="2209800"/>
                  </a:lnTo>
                  <a:lnTo>
                    <a:pt x="9099" y="2159000"/>
                  </a:lnTo>
                  <a:lnTo>
                    <a:pt x="5137" y="2120900"/>
                  </a:lnTo>
                  <a:lnTo>
                    <a:pt x="2292" y="2070100"/>
                  </a:lnTo>
                  <a:lnTo>
                    <a:pt x="575" y="2019300"/>
                  </a:lnTo>
                  <a:lnTo>
                    <a:pt x="0" y="1968500"/>
                  </a:lnTo>
                  <a:lnTo>
                    <a:pt x="575" y="1917700"/>
                  </a:lnTo>
                  <a:lnTo>
                    <a:pt x="2292" y="1879600"/>
                  </a:lnTo>
                  <a:lnTo>
                    <a:pt x="5137" y="1828800"/>
                  </a:lnTo>
                  <a:lnTo>
                    <a:pt x="9099" y="1778000"/>
                  </a:lnTo>
                  <a:lnTo>
                    <a:pt x="14162" y="1727200"/>
                  </a:lnTo>
                  <a:lnTo>
                    <a:pt x="20316" y="1689100"/>
                  </a:lnTo>
                  <a:lnTo>
                    <a:pt x="27545" y="1638300"/>
                  </a:lnTo>
                  <a:lnTo>
                    <a:pt x="35838" y="1600200"/>
                  </a:lnTo>
                  <a:lnTo>
                    <a:pt x="45181" y="1549400"/>
                  </a:lnTo>
                  <a:lnTo>
                    <a:pt x="55562" y="1498600"/>
                  </a:lnTo>
                  <a:lnTo>
                    <a:pt x="66966" y="1460500"/>
                  </a:lnTo>
                  <a:lnTo>
                    <a:pt x="79381" y="1409700"/>
                  </a:lnTo>
                  <a:lnTo>
                    <a:pt x="92795" y="1371600"/>
                  </a:lnTo>
                  <a:lnTo>
                    <a:pt x="107193" y="1333500"/>
                  </a:lnTo>
                  <a:lnTo>
                    <a:pt x="122563" y="1282700"/>
                  </a:lnTo>
                  <a:lnTo>
                    <a:pt x="138892" y="1244600"/>
                  </a:lnTo>
                  <a:lnTo>
                    <a:pt x="156166" y="1193800"/>
                  </a:lnTo>
                  <a:lnTo>
                    <a:pt x="174373" y="1155700"/>
                  </a:lnTo>
                  <a:lnTo>
                    <a:pt x="193499" y="1117600"/>
                  </a:lnTo>
                  <a:lnTo>
                    <a:pt x="213532" y="1079500"/>
                  </a:lnTo>
                  <a:lnTo>
                    <a:pt x="234458" y="1041400"/>
                  </a:lnTo>
                  <a:lnTo>
                    <a:pt x="256264" y="990600"/>
                  </a:lnTo>
                  <a:lnTo>
                    <a:pt x="278938" y="952500"/>
                  </a:lnTo>
                  <a:lnTo>
                    <a:pt x="302466" y="914400"/>
                  </a:lnTo>
                  <a:lnTo>
                    <a:pt x="326835" y="876300"/>
                  </a:lnTo>
                  <a:lnTo>
                    <a:pt x="352031" y="838200"/>
                  </a:lnTo>
                  <a:lnTo>
                    <a:pt x="378043" y="812800"/>
                  </a:lnTo>
                  <a:lnTo>
                    <a:pt x="404856" y="774700"/>
                  </a:lnTo>
                  <a:lnTo>
                    <a:pt x="432459" y="736600"/>
                  </a:lnTo>
                  <a:lnTo>
                    <a:pt x="460836" y="698500"/>
                  </a:lnTo>
                  <a:lnTo>
                    <a:pt x="489977" y="673100"/>
                  </a:lnTo>
                  <a:lnTo>
                    <a:pt x="519867" y="635000"/>
                  </a:lnTo>
                  <a:lnTo>
                    <a:pt x="550493" y="596900"/>
                  </a:lnTo>
                  <a:lnTo>
                    <a:pt x="581843" y="571500"/>
                  </a:lnTo>
                  <a:lnTo>
                    <a:pt x="613903" y="533400"/>
                  </a:lnTo>
                  <a:lnTo>
                    <a:pt x="646661" y="508000"/>
                  </a:lnTo>
                  <a:lnTo>
                    <a:pt x="680102" y="482600"/>
                  </a:lnTo>
                  <a:lnTo>
                    <a:pt x="714215" y="444500"/>
                  </a:lnTo>
                  <a:lnTo>
                    <a:pt x="748985" y="419100"/>
                  </a:lnTo>
                  <a:lnTo>
                    <a:pt x="784401" y="393700"/>
                  </a:lnTo>
                  <a:lnTo>
                    <a:pt x="820448" y="368300"/>
                  </a:lnTo>
                  <a:lnTo>
                    <a:pt x="857114" y="342900"/>
                  </a:lnTo>
                  <a:lnTo>
                    <a:pt x="894386" y="317500"/>
                  </a:lnTo>
                  <a:lnTo>
                    <a:pt x="932251" y="292100"/>
                  </a:lnTo>
                  <a:lnTo>
                    <a:pt x="1009705" y="241300"/>
                  </a:lnTo>
                  <a:lnTo>
                    <a:pt x="1049269" y="215900"/>
                  </a:lnTo>
                  <a:lnTo>
                    <a:pt x="1089374" y="203200"/>
                  </a:lnTo>
                  <a:lnTo>
                    <a:pt x="1130005" y="177800"/>
                  </a:lnTo>
                  <a:lnTo>
                    <a:pt x="1171151" y="165100"/>
                  </a:lnTo>
                  <a:lnTo>
                    <a:pt x="1212798" y="139700"/>
                  </a:lnTo>
                  <a:lnTo>
                    <a:pt x="1297543" y="114300"/>
                  </a:lnTo>
                  <a:lnTo>
                    <a:pt x="1340615" y="88900"/>
                  </a:lnTo>
                  <a:lnTo>
                    <a:pt x="1562445" y="25400"/>
                  </a:lnTo>
                  <a:lnTo>
                    <a:pt x="2407151" y="25400"/>
                  </a:lnTo>
                  <a:lnTo>
                    <a:pt x="2628981" y="88900"/>
                  </a:lnTo>
                  <a:lnTo>
                    <a:pt x="2672053" y="114300"/>
                  </a:lnTo>
                  <a:lnTo>
                    <a:pt x="2756798" y="139700"/>
                  </a:lnTo>
                  <a:lnTo>
                    <a:pt x="2798444" y="165100"/>
                  </a:lnTo>
                  <a:lnTo>
                    <a:pt x="2839590" y="177800"/>
                  </a:lnTo>
                  <a:lnTo>
                    <a:pt x="2880222" y="203200"/>
                  </a:lnTo>
                  <a:lnTo>
                    <a:pt x="2920326" y="215900"/>
                  </a:lnTo>
                  <a:lnTo>
                    <a:pt x="2959890" y="241300"/>
                  </a:lnTo>
                  <a:lnTo>
                    <a:pt x="3037345" y="292100"/>
                  </a:lnTo>
                  <a:lnTo>
                    <a:pt x="3056277" y="304800"/>
                  </a:lnTo>
                  <a:lnTo>
                    <a:pt x="1936738" y="304800"/>
                  </a:lnTo>
                  <a:lnTo>
                    <a:pt x="1889013" y="317500"/>
                  </a:lnTo>
                  <a:lnTo>
                    <a:pt x="1794638" y="317500"/>
                  </a:lnTo>
                  <a:lnTo>
                    <a:pt x="1748025" y="330200"/>
                  </a:lnTo>
                  <a:lnTo>
                    <a:pt x="1701821" y="330200"/>
                  </a:lnTo>
                  <a:lnTo>
                    <a:pt x="1610713" y="355600"/>
                  </a:lnTo>
                  <a:lnTo>
                    <a:pt x="1349124" y="431800"/>
                  </a:lnTo>
                  <a:lnTo>
                    <a:pt x="1307433" y="457200"/>
                  </a:lnTo>
                  <a:lnTo>
                    <a:pt x="1266337" y="469900"/>
                  </a:lnTo>
                  <a:lnTo>
                    <a:pt x="1186002" y="520700"/>
                  </a:lnTo>
                  <a:lnTo>
                    <a:pt x="1146801" y="533400"/>
                  </a:lnTo>
                  <a:lnTo>
                    <a:pt x="1108269" y="558800"/>
                  </a:lnTo>
                  <a:lnTo>
                    <a:pt x="1070425" y="584200"/>
                  </a:lnTo>
                  <a:lnTo>
                    <a:pt x="1033287" y="609600"/>
                  </a:lnTo>
                  <a:lnTo>
                    <a:pt x="996874" y="635000"/>
                  </a:lnTo>
                  <a:lnTo>
                    <a:pt x="961205" y="660400"/>
                  </a:lnTo>
                  <a:lnTo>
                    <a:pt x="926297" y="685800"/>
                  </a:lnTo>
                  <a:lnTo>
                    <a:pt x="892171" y="723900"/>
                  </a:lnTo>
                  <a:lnTo>
                    <a:pt x="858844" y="749300"/>
                  </a:lnTo>
                  <a:lnTo>
                    <a:pt x="826335" y="787400"/>
                  </a:lnTo>
                  <a:lnTo>
                    <a:pt x="794662" y="812800"/>
                  </a:lnTo>
                  <a:lnTo>
                    <a:pt x="763845" y="850900"/>
                  </a:lnTo>
                  <a:lnTo>
                    <a:pt x="733902" y="876300"/>
                  </a:lnTo>
                  <a:lnTo>
                    <a:pt x="704851" y="914400"/>
                  </a:lnTo>
                  <a:lnTo>
                    <a:pt x="676712" y="952500"/>
                  </a:lnTo>
                  <a:lnTo>
                    <a:pt x="649502" y="977900"/>
                  </a:lnTo>
                  <a:lnTo>
                    <a:pt x="623240" y="1016000"/>
                  </a:lnTo>
                  <a:lnTo>
                    <a:pt x="597946" y="1054100"/>
                  </a:lnTo>
                  <a:lnTo>
                    <a:pt x="573637" y="1092200"/>
                  </a:lnTo>
                  <a:lnTo>
                    <a:pt x="550333" y="1130300"/>
                  </a:lnTo>
                  <a:lnTo>
                    <a:pt x="528051" y="1168400"/>
                  </a:lnTo>
                  <a:lnTo>
                    <a:pt x="506811" y="1206500"/>
                  </a:lnTo>
                  <a:lnTo>
                    <a:pt x="486631" y="1257300"/>
                  </a:lnTo>
                  <a:lnTo>
                    <a:pt x="467530" y="1295400"/>
                  </a:lnTo>
                  <a:lnTo>
                    <a:pt x="449526" y="1333500"/>
                  </a:lnTo>
                  <a:lnTo>
                    <a:pt x="432638" y="1371600"/>
                  </a:lnTo>
                  <a:lnTo>
                    <a:pt x="416885" y="1422400"/>
                  </a:lnTo>
                  <a:lnTo>
                    <a:pt x="402285" y="1460500"/>
                  </a:lnTo>
                  <a:lnTo>
                    <a:pt x="388857" y="1511300"/>
                  </a:lnTo>
                  <a:lnTo>
                    <a:pt x="376619" y="1549400"/>
                  </a:lnTo>
                  <a:lnTo>
                    <a:pt x="365590" y="1600200"/>
                  </a:lnTo>
                  <a:lnTo>
                    <a:pt x="355790" y="1638300"/>
                  </a:lnTo>
                  <a:lnTo>
                    <a:pt x="347235" y="1689100"/>
                  </a:lnTo>
                  <a:lnTo>
                    <a:pt x="339946" y="1739900"/>
                  </a:lnTo>
                  <a:lnTo>
                    <a:pt x="333940" y="1778000"/>
                  </a:lnTo>
                  <a:lnTo>
                    <a:pt x="329236" y="1828800"/>
                  </a:lnTo>
                  <a:lnTo>
                    <a:pt x="325853" y="1879600"/>
                  </a:lnTo>
                  <a:lnTo>
                    <a:pt x="323810" y="1917700"/>
                  </a:lnTo>
                  <a:lnTo>
                    <a:pt x="323125" y="1968500"/>
                  </a:lnTo>
                  <a:lnTo>
                    <a:pt x="323810" y="2019300"/>
                  </a:lnTo>
                  <a:lnTo>
                    <a:pt x="325853" y="2070100"/>
                  </a:lnTo>
                  <a:lnTo>
                    <a:pt x="329236" y="2108200"/>
                  </a:lnTo>
                  <a:lnTo>
                    <a:pt x="333940" y="2159000"/>
                  </a:lnTo>
                  <a:lnTo>
                    <a:pt x="339946" y="2209800"/>
                  </a:lnTo>
                  <a:lnTo>
                    <a:pt x="347235" y="2247900"/>
                  </a:lnTo>
                  <a:lnTo>
                    <a:pt x="355790" y="2298700"/>
                  </a:lnTo>
                  <a:lnTo>
                    <a:pt x="365590" y="2349500"/>
                  </a:lnTo>
                  <a:lnTo>
                    <a:pt x="376619" y="2387600"/>
                  </a:lnTo>
                  <a:lnTo>
                    <a:pt x="388857" y="2438400"/>
                  </a:lnTo>
                  <a:lnTo>
                    <a:pt x="402285" y="2476500"/>
                  </a:lnTo>
                  <a:lnTo>
                    <a:pt x="416885" y="2527300"/>
                  </a:lnTo>
                  <a:lnTo>
                    <a:pt x="432638" y="2565400"/>
                  </a:lnTo>
                  <a:lnTo>
                    <a:pt x="449526" y="2603500"/>
                  </a:lnTo>
                  <a:lnTo>
                    <a:pt x="467530" y="2654300"/>
                  </a:lnTo>
                  <a:lnTo>
                    <a:pt x="486631" y="2692400"/>
                  </a:lnTo>
                  <a:lnTo>
                    <a:pt x="506811" y="2730500"/>
                  </a:lnTo>
                  <a:lnTo>
                    <a:pt x="528051" y="2768600"/>
                  </a:lnTo>
                  <a:lnTo>
                    <a:pt x="550333" y="2806700"/>
                  </a:lnTo>
                  <a:lnTo>
                    <a:pt x="573637" y="2844800"/>
                  </a:lnTo>
                  <a:lnTo>
                    <a:pt x="597946" y="2882900"/>
                  </a:lnTo>
                  <a:lnTo>
                    <a:pt x="623240" y="2921000"/>
                  </a:lnTo>
                  <a:lnTo>
                    <a:pt x="649502" y="2959100"/>
                  </a:lnTo>
                  <a:lnTo>
                    <a:pt x="676712" y="2997200"/>
                  </a:lnTo>
                  <a:lnTo>
                    <a:pt x="704851" y="3035300"/>
                  </a:lnTo>
                  <a:lnTo>
                    <a:pt x="733902" y="3060700"/>
                  </a:lnTo>
                  <a:lnTo>
                    <a:pt x="763845" y="3098800"/>
                  </a:lnTo>
                  <a:lnTo>
                    <a:pt x="794662" y="3124200"/>
                  </a:lnTo>
                  <a:lnTo>
                    <a:pt x="826335" y="3162300"/>
                  </a:lnTo>
                  <a:lnTo>
                    <a:pt x="858844" y="3187700"/>
                  </a:lnTo>
                  <a:lnTo>
                    <a:pt x="892171" y="3225800"/>
                  </a:lnTo>
                  <a:lnTo>
                    <a:pt x="926297" y="3251200"/>
                  </a:lnTo>
                  <a:lnTo>
                    <a:pt x="961205" y="3276600"/>
                  </a:lnTo>
                  <a:lnTo>
                    <a:pt x="996874" y="3302000"/>
                  </a:lnTo>
                  <a:lnTo>
                    <a:pt x="1033287" y="3327400"/>
                  </a:lnTo>
                  <a:lnTo>
                    <a:pt x="1070425" y="3352800"/>
                  </a:lnTo>
                  <a:lnTo>
                    <a:pt x="1108269" y="3378200"/>
                  </a:lnTo>
                  <a:lnTo>
                    <a:pt x="1146801" y="3403600"/>
                  </a:lnTo>
                  <a:lnTo>
                    <a:pt x="1186002" y="3429000"/>
                  </a:lnTo>
                  <a:lnTo>
                    <a:pt x="1225854" y="3454400"/>
                  </a:lnTo>
                  <a:lnTo>
                    <a:pt x="1266337" y="3467100"/>
                  </a:lnTo>
                  <a:lnTo>
                    <a:pt x="1307433" y="3492500"/>
                  </a:lnTo>
                  <a:lnTo>
                    <a:pt x="1391391" y="3517900"/>
                  </a:lnTo>
                  <a:lnTo>
                    <a:pt x="1434215" y="3543300"/>
                  </a:lnTo>
                  <a:lnTo>
                    <a:pt x="1610713" y="3594100"/>
                  </a:lnTo>
                  <a:lnTo>
                    <a:pt x="1656044" y="3594100"/>
                  </a:lnTo>
                  <a:lnTo>
                    <a:pt x="1748025" y="3619500"/>
                  </a:lnTo>
                  <a:lnTo>
                    <a:pt x="1794638" y="3619500"/>
                  </a:lnTo>
                  <a:lnTo>
                    <a:pt x="1841640" y="3632200"/>
                  </a:lnTo>
                  <a:lnTo>
                    <a:pt x="3074859" y="3632200"/>
                  </a:lnTo>
                  <a:lnTo>
                    <a:pt x="3036993" y="3657600"/>
                  </a:lnTo>
                  <a:lnTo>
                    <a:pt x="2998548" y="3683000"/>
                  </a:lnTo>
                  <a:lnTo>
                    <a:pt x="2959538" y="3695700"/>
                  </a:lnTo>
                  <a:lnTo>
                    <a:pt x="2879873" y="3746500"/>
                  </a:lnTo>
                  <a:lnTo>
                    <a:pt x="2839245" y="3759200"/>
                  </a:lnTo>
                  <a:lnTo>
                    <a:pt x="2798104" y="3784600"/>
                  </a:lnTo>
                  <a:lnTo>
                    <a:pt x="2756463" y="3797300"/>
                  </a:lnTo>
                  <a:lnTo>
                    <a:pt x="2714335" y="3822700"/>
                  </a:lnTo>
                  <a:lnTo>
                    <a:pt x="2671733" y="3835400"/>
                  </a:lnTo>
                  <a:lnTo>
                    <a:pt x="2361364" y="3924300"/>
                  </a:lnTo>
                  <a:close/>
                </a:path>
                <a:path w="3970020" h="3949700" extrusionOk="0">
                  <a:moveTo>
                    <a:pt x="3074859" y="3632200"/>
                  </a:moveTo>
                  <a:lnTo>
                    <a:pt x="2127956" y="3632200"/>
                  </a:lnTo>
                  <a:lnTo>
                    <a:pt x="2174958" y="3619500"/>
                  </a:lnTo>
                  <a:lnTo>
                    <a:pt x="2221570" y="3619500"/>
                  </a:lnTo>
                  <a:lnTo>
                    <a:pt x="2313551" y="3594100"/>
                  </a:lnTo>
                  <a:lnTo>
                    <a:pt x="2358883" y="3594100"/>
                  </a:lnTo>
                  <a:lnTo>
                    <a:pt x="2535380" y="3543300"/>
                  </a:lnTo>
                  <a:lnTo>
                    <a:pt x="2578204" y="3517900"/>
                  </a:lnTo>
                  <a:lnTo>
                    <a:pt x="2662162" y="3492500"/>
                  </a:lnTo>
                  <a:lnTo>
                    <a:pt x="2703259" y="3467100"/>
                  </a:lnTo>
                  <a:lnTo>
                    <a:pt x="2743742" y="3454400"/>
                  </a:lnTo>
                  <a:lnTo>
                    <a:pt x="2783593" y="3429000"/>
                  </a:lnTo>
                  <a:lnTo>
                    <a:pt x="2822794" y="3403600"/>
                  </a:lnTo>
                  <a:lnTo>
                    <a:pt x="2861326" y="3378200"/>
                  </a:lnTo>
                  <a:lnTo>
                    <a:pt x="2899170" y="3352800"/>
                  </a:lnTo>
                  <a:lnTo>
                    <a:pt x="2936308" y="3327400"/>
                  </a:lnTo>
                  <a:lnTo>
                    <a:pt x="2972721" y="3302000"/>
                  </a:lnTo>
                  <a:lnTo>
                    <a:pt x="3008391" y="3276600"/>
                  </a:lnTo>
                  <a:lnTo>
                    <a:pt x="3043298" y="3251200"/>
                  </a:lnTo>
                  <a:lnTo>
                    <a:pt x="3077425" y="3225800"/>
                  </a:lnTo>
                  <a:lnTo>
                    <a:pt x="3110752" y="3187700"/>
                  </a:lnTo>
                  <a:lnTo>
                    <a:pt x="3143261" y="3162300"/>
                  </a:lnTo>
                  <a:lnTo>
                    <a:pt x="3174933" y="3124200"/>
                  </a:lnTo>
                  <a:lnTo>
                    <a:pt x="3205751" y="3098800"/>
                  </a:lnTo>
                  <a:lnTo>
                    <a:pt x="3235694" y="3060700"/>
                  </a:lnTo>
                  <a:lnTo>
                    <a:pt x="3264745" y="3035300"/>
                  </a:lnTo>
                  <a:lnTo>
                    <a:pt x="3292884" y="2997200"/>
                  </a:lnTo>
                  <a:lnTo>
                    <a:pt x="3320094" y="2959100"/>
                  </a:lnTo>
                  <a:lnTo>
                    <a:pt x="3346355" y="2921000"/>
                  </a:lnTo>
                  <a:lnTo>
                    <a:pt x="3371650" y="2882900"/>
                  </a:lnTo>
                  <a:lnTo>
                    <a:pt x="3395959" y="2844800"/>
                  </a:lnTo>
                  <a:lnTo>
                    <a:pt x="3419263" y="2806700"/>
                  </a:lnTo>
                  <a:lnTo>
                    <a:pt x="3441545" y="2768600"/>
                  </a:lnTo>
                  <a:lnTo>
                    <a:pt x="3462785" y="2730500"/>
                  </a:lnTo>
                  <a:lnTo>
                    <a:pt x="3482965" y="2692400"/>
                  </a:lnTo>
                  <a:lnTo>
                    <a:pt x="3502066" y="2654300"/>
                  </a:lnTo>
                  <a:lnTo>
                    <a:pt x="3520070" y="2603500"/>
                  </a:lnTo>
                  <a:lnTo>
                    <a:pt x="3536958" y="2565400"/>
                  </a:lnTo>
                  <a:lnTo>
                    <a:pt x="3552711" y="2527300"/>
                  </a:lnTo>
                  <a:lnTo>
                    <a:pt x="3567311" y="2476500"/>
                  </a:lnTo>
                  <a:lnTo>
                    <a:pt x="3580739" y="2438400"/>
                  </a:lnTo>
                  <a:lnTo>
                    <a:pt x="3592977" y="2387600"/>
                  </a:lnTo>
                  <a:lnTo>
                    <a:pt x="3604005" y="2349500"/>
                  </a:lnTo>
                  <a:lnTo>
                    <a:pt x="3613806" y="2298700"/>
                  </a:lnTo>
                  <a:lnTo>
                    <a:pt x="3622361" y="2247900"/>
                  </a:lnTo>
                  <a:lnTo>
                    <a:pt x="3629650" y="2209800"/>
                  </a:lnTo>
                  <a:lnTo>
                    <a:pt x="3635656" y="2159000"/>
                  </a:lnTo>
                  <a:lnTo>
                    <a:pt x="3640360" y="2108200"/>
                  </a:lnTo>
                  <a:lnTo>
                    <a:pt x="3643743" y="2070100"/>
                  </a:lnTo>
                  <a:lnTo>
                    <a:pt x="3645786" y="2019300"/>
                  </a:lnTo>
                  <a:lnTo>
                    <a:pt x="3646471" y="1968500"/>
                  </a:lnTo>
                  <a:lnTo>
                    <a:pt x="3645786" y="1917700"/>
                  </a:lnTo>
                  <a:lnTo>
                    <a:pt x="3643743" y="1879600"/>
                  </a:lnTo>
                  <a:lnTo>
                    <a:pt x="3640360" y="1828800"/>
                  </a:lnTo>
                  <a:lnTo>
                    <a:pt x="3635656" y="1778000"/>
                  </a:lnTo>
                  <a:lnTo>
                    <a:pt x="3629650" y="1739900"/>
                  </a:lnTo>
                  <a:lnTo>
                    <a:pt x="3622361" y="1689100"/>
                  </a:lnTo>
                  <a:lnTo>
                    <a:pt x="3613806" y="1638300"/>
                  </a:lnTo>
                  <a:lnTo>
                    <a:pt x="3604005" y="1600200"/>
                  </a:lnTo>
                  <a:lnTo>
                    <a:pt x="3592977" y="1549400"/>
                  </a:lnTo>
                  <a:lnTo>
                    <a:pt x="3580739" y="1511300"/>
                  </a:lnTo>
                  <a:lnTo>
                    <a:pt x="3567311" y="1460500"/>
                  </a:lnTo>
                  <a:lnTo>
                    <a:pt x="3552711" y="1422400"/>
                  </a:lnTo>
                  <a:lnTo>
                    <a:pt x="3536958" y="1371600"/>
                  </a:lnTo>
                  <a:lnTo>
                    <a:pt x="3520070" y="1333500"/>
                  </a:lnTo>
                  <a:lnTo>
                    <a:pt x="3502066" y="1295400"/>
                  </a:lnTo>
                  <a:lnTo>
                    <a:pt x="3482965" y="1257300"/>
                  </a:lnTo>
                  <a:lnTo>
                    <a:pt x="3462785" y="1206500"/>
                  </a:lnTo>
                  <a:lnTo>
                    <a:pt x="3441545" y="1168400"/>
                  </a:lnTo>
                  <a:lnTo>
                    <a:pt x="3419263" y="1130300"/>
                  </a:lnTo>
                  <a:lnTo>
                    <a:pt x="3395959" y="1092200"/>
                  </a:lnTo>
                  <a:lnTo>
                    <a:pt x="3371650" y="1054100"/>
                  </a:lnTo>
                  <a:lnTo>
                    <a:pt x="3346355" y="1016000"/>
                  </a:lnTo>
                  <a:lnTo>
                    <a:pt x="3320094" y="977900"/>
                  </a:lnTo>
                  <a:lnTo>
                    <a:pt x="3292884" y="952500"/>
                  </a:lnTo>
                  <a:lnTo>
                    <a:pt x="3264745" y="914400"/>
                  </a:lnTo>
                  <a:lnTo>
                    <a:pt x="3235694" y="876300"/>
                  </a:lnTo>
                  <a:lnTo>
                    <a:pt x="3205751" y="850900"/>
                  </a:lnTo>
                  <a:lnTo>
                    <a:pt x="3174933" y="812800"/>
                  </a:lnTo>
                  <a:lnTo>
                    <a:pt x="3143261" y="787400"/>
                  </a:lnTo>
                  <a:lnTo>
                    <a:pt x="3110752" y="749300"/>
                  </a:lnTo>
                  <a:lnTo>
                    <a:pt x="3077425" y="723900"/>
                  </a:lnTo>
                  <a:lnTo>
                    <a:pt x="3043298" y="685800"/>
                  </a:lnTo>
                  <a:lnTo>
                    <a:pt x="3008391" y="660400"/>
                  </a:lnTo>
                  <a:lnTo>
                    <a:pt x="2972721" y="635000"/>
                  </a:lnTo>
                  <a:lnTo>
                    <a:pt x="2936308" y="609600"/>
                  </a:lnTo>
                  <a:lnTo>
                    <a:pt x="2899170" y="584200"/>
                  </a:lnTo>
                  <a:lnTo>
                    <a:pt x="2861326" y="558800"/>
                  </a:lnTo>
                  <a:lnTo>
                    <a:pt x="2822794" y="533400"/>
                  </a:lnTo>
                  <a:lnTo>
                    <a:pt x="2783593" y="520700"/>
                  </a:lnTo>
                  <a:lnTo>
                    <a:pt x="2703259" y="469900"/>
                  </a:lnTo>
                  <a:lnTo>
                    <a:pt x="2662162" y="457200"/>
                  </a:lnTo>
                  <a:lnTo>
                    <a:pt x="2620471" y="431800"/>
                  </a:lnTo>
                  <a:lnTo>
                    <a:pt x="2358883" y="355600"/>
                  </a:lnTo>
                  <a:lnTo>
                    <a:pt x="2267774" y="330200"/>
                  </a:lnTo>
                  <a:lnTo>
                    <a:pt x="2221570" y="330200"/>
                  </a:lnTo>
                  <a:lnTo>
                    <a:pt x="2174958" y="317500"/>
                  </a:lnTo>
                  <a:lnTo>
                    <a:pt x="2080583" y="317500"/>
                  </a:lnTo>
                  <a:lnTo>
                    <a:pt x="2032857" y="304800"/>
                  </a:lnTo>
                  <a:lnTo>
                    <a:pt x="3056277" y="304800"/>
                  </a:lnTo>
                  <a:lnTo>
                    <a:pt x="3112481" y="342900"/>
                  </a:lnTo>
                  <a:lnTo>
                    <a:pt x="3149147" y="368300"/>
                  </a:lnTo>
                  <a:lnTo>
                    <a:pt x="3185195" y="393700"/>
                  </a:lnTo>
                  <a:lnTo>
                    <a:pt x="3220610" y="419100"/>
                  </a:lnTo>
                  <a:lnTo>
                    <a:pt x="3255381" y="444500"/>
                  </a:lnTo>
                  <a:lnTo>
                    <a:pt x="3289494" y="482600"/>
                  </a:lnTo>
                  <a:lnTo>
                    <a:pt x="3322935" y="508000"/>
                  </a:lnTo>
                  <a:lnTo>
                    <a:pt x="3355692" y="533400"/>
                  </a:lnTo>
                  <a:lnTo>
                    <a:pt x="3387753" y="571500"/>
                  </a:lnTo>
                  <a:lnTo>
                    <a:pt x="3419102" y="596900"/>
                  </a:lnTo>
                  <a:lnTo>
                    <a:pt x="3449729" y="635000"/>
                  </a:lnTo>
                  <a:lnTo>
                    <a:pt x="3479619" y="673100"/>
                  </a:lnTo>
                  <a:lnTo>
                    <a:pt x="3508759" y="698500"/>
                  </a:lnTo>
                  <a:lnTo>
                    <a:pt x="3537137" y="736600"/>
                  </a:lnTo>
                  <a:lnTo>
                    <a:pt x="3564739" y="774700"/>
                  </a:lnTo>
                  <a:lnTo>
                    <a:pt x="3591553" y="812800"/>
                  </a:lnTo>
                  <a:lnTo>
                    <a:pt x="3617564" y="838200"/>
                  </a:lnTo>
                  <a:lnTo>
                    <a:pt x="3642761" y="876300"/>
                  </a:lnTo>
                  <a:lnTo>
                    <a:pt x="3667130" y="914400"/>
                  </a:lnTo>
                  <a:lnTo>
                    <a:pt x="3690658" y="952500"/>
                  </a:lnTo>
                  <a:lnTo>
                    <a:pt x="3713331" y="990600"/>
                  </a:lnTo>
                  <a:lnTo>
                    <a:pt x="3735138" y="1041400"/>
                  </a:lnTo>
                  <a:lnTo>
                    <a:pt x="3756064" y="1079500"/>
                  </a:lnTo>
                  <a:lnTo>
                    <a:pt x="3776097" y="1117600"/>
                  </a:lnTo>
                  <a:lnTo>
                    <a:pt x="3795223" y="1155700"/>
                  </a:lnTo>
                  <a:lnTo>
                    <a:pt x="3813430" y="1193800"/>
                  </a:lnTo>
                  <a:lnTo>
                    <a:pt x="3830704" y="1244600"/>
                  </a:lnTo>
                  <a:lnTo>
                    <a:pt x="3847033" y="1282700"/>
                  </a:lnTo>
                  <a:lnTo>
                    <a:pt x="3862403" y="1333500"/>
                  </a:lnTo>
                  <a:lnTo>
                    <a:pt x="3876801" y="1371600"/>
                  </a:lnTo>
                  <a:lnTo>
                    <a:pt x="3890214" y="1409700"/>
                  </a:lnTo>
                  <a:lnTo>
                    <a:pt x="3902630" y="1460500"/>
                  </a:lnTo>
                  <a:lnTo>
                    <a:pt x="3914034" y="1498600"/>
                  </a:lnTo>
                  <a:lnTo>
                    <a:pt x="3924414" y="1549400"/>
                  </a:lnTo>
                  <a:lnTo>
                    <a:pt x="3933758" y="1600200"/>
                  </a:lnTo>
                  <a:lnTo>
                    <a:pt x="3942051" y="1638300"/>
                  </a:lnTo>
                  <a:lnTo>
                    <a:pt x="3949280" y="1689100"/>
                  </a:lnTo>
                  <a:lnTo>
                    <a:pt x="3955433" y="1727200"/>
                  </a:lnTo>
                  <a:lnTo>
                    <a:pt x="3960497" y="1778000"/>
                  </a:lnTo>
                  <a:lnTo>
                    <a:pt x="3964458" y="1828800"/>
                  </a:lnTo>
                  <a:lnTo>
                    <a:pt x="3967304" y="1879600"/>
                  </a:lnTo>
                  <a:lnTo>
                    <a:pt x="3969021" y="1917700"/>
                  </a:lnTo>
                  <a:lnTo>
                    <a:pt x="3969596" y="1968500"/>
                  </a:lnTo>
                  <a:lnTo>
                    <a:pt x="3969021" y="2019300"/>
                  </a:lnTo>
                  <a:lnTo>
                    <a:pt x="3967302" y="2070100"/>
                  </a:lnTo>
                  <a:lnTo>
                    <a:pt x="3964454" y="2120900"/>
                  </a:lnTo>
                  <a:lnTo>
                    <a:pt x="3960489" y="2159000"/>
                  </a:lnTo>
                  <a:lnTo>
                    <a:pt x="3955421" y="2209800"/>
                  </a:lnTo>
                  <a:lnTo>
                    <a:pt x="3949263" y="2260600"/>
                  </a:lnTo>
                  <a:lnTo>
                    <a:pt x="3942028" y="2298700"/>
                  </a:lnTo>
                  <a:lnTo>
                    <a:pt x="3933729" y="2349500"/>
                  </a:lnTo>
                  <a:lnTo>
                    <a:pt x="3924378" y="2387600"/>
                  </a:lnTo>
                  <a:lnTo>
                    <a:pt x="3913990" y="2438400"/>
                  </a:lnTo>
                  <a:lnTo>
                    <a:pt x="3902578" y="2489200"/>
                  </a:lnTo>
                  <a:lnTo>
                    <a:pt x="3890153" y="2527300"/>
                  </a:lnTo>
                  <a:lnTo>
                    <a:pt x="3876731" y="2578100"/>
                  </a:lnTo>
                  <a:lnTo>
                    <a:pt x="3862323" y="2616200"/>
                  </a:lnTo>
                  <a:lnTo>
                    <a:pt x="3846943" y="2654300"/>
                  </a:lnTo>
                  <a:lnTo>
                    <a:pt x="3830603" y="2705100"/>
                  </a:lnTo>
                  <a:lnTo>
                    <a:pt x="3813318" y="2743200"/>
                  </a:lnTo>
                  <a:lnTo>
                    <a:pt x="3795100" y="2781300"/>
                  </a:lnTo>
                  <a:lnTo>
                    <a:pt x="3775963" y="2832100"/>
                  </a:lnTo>
                  <a:lnTo>
                    <a:pt x="3755918" y="2870200"/>
                  </a:lnTo>
                  <a:lnTo>
                    <a:pt x="3734981" y="2908300"/>
                  </a:lnTo>
                  <a:lnTo>
                    <a:pt x="3713163" y="2946400"/>
                  </a:lnTo>
                  <a:lnTo>
                    <a:pt x="3690477" y="2984500"/>
                  </a:lnTo>
                  <a:lnTo>
                    <a:pt x="3666938" y="3022600"/>
                  </a:lnTo>
                  <a:lnTo>
                    <a:pt x="3642558" y="3060700"/>
                  </a:lnTo>
                  <a:lnTo>
                    <a:pt x="3617349" y="3098800"/>
                  </a:lnTo>
                  <a:lnTo>
                    <a:pt x="3591326" y="3136900"/>
                  </a:lnTo>
                  <a:lnTo>
                    <a:pt x="3564502" y="3175000"/>
                  </a:lnTo>
                  <a:lnTo>
                    <a:pt x="3536889" y="3213100"/>
                  </a:lnTo>
                  <a:lnTo>
                    <a:pt x="3508500" y="3238500"/>
                  </a:lnTo>
                  <a:lnTo>
                    <a:pt x="3479349" y="3276600"/>
                  </a:lnTo>
                  <a:lnTo>
                    <a:pt x="3449450" y="3314700"/>
                  </a:lnTo>
                  <a:lnTo>
                    <a:pt x="3418814" y="3340100"/>
                  </a:lnTo>
                  <a:lnTo>
                    <a:pt x="3387455" y="3378200"/>
                  </a:lnTo>
                  <a:lnTo>
                    <a:pt x="3355386" y="3403600"/>
                  </a:lnTo>
                  <a:lnTo>
                    <a:pt x="3322621" y="3441700"/>
                  </a:lnTo>
                  <a:lnTo>
                    <a:pt x="3289172" y="3467100"/>
                  </a:lnTo>
                  <a:lnTo>
                    <a:pt x="3255053" y="3492500"/>
                  </a:lnTo>
                  <a:lnTo>
                    <a:pt x="3220276" y="3517900"/>
                  </a:lnTo>
                  <a:lnTo>
                    <a:pt x="3184855" y="3556000"/>
                  </a:lnTo>
                  <a:lnTo>
                    <a:pt x="3148804" y="3581400"/>
                  </a:lnTo>
                  <a:lnTo>
                    <a:pt x="3112134" y="3606800"/>
                  </a:lnTo>
                  <a:lnTo>
                    <a:pt x="3074859" y="3632200"/>
                  </a:lnTo>
                  <a:close/>
                </a:path>
                <a:path w="3970020" h="3949700" extrusionOk="0">
                  <a:moveTo>
                    <a:pt x="2269172" y="3937000"/>
                  </a:moveTo>
                  <a:lnTo>
                    <a:pt x="1700249" y="3937000"/>
                  </a:lnTo>
                  <a:lnTo>
                    <a:pt x="1653952" y="3924300"/>
                  </a:lnTo>
                  <a:lnTo>
                    <a:pt x="2315446" y="3924300"/>
                  </a:lnTo>
                  <a:lnTo>
                    <a:pt x="2269172" y="3937000"/>
                  </a:lnTo>
                  <a:close/>
                </a:path>
                <a:path w="3970020" h="3949700" extrusionOk="0">
                  <a:moveTo>
                    <a:pt x="2175611" y="3949700"/>
                  </a:moveTo>
                  <a:lnTo>
                    <a:pt x="1793861" y="3949700"/>
                  </a:lnTo>
                  <a:lnTo>
                    <a:pt x="1746889" y="3937000"/>
                  </a:lnTo>
                  <a:lnTo>
                    <a:pt x="2222556" y="3937000"/>
                  </a:lnTo>
                  <a:lnTo>
                    <a:pt x="2175611" y="39497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oogle Shape;69;p2">
            <a:extLst>
              <a:ext uri="{FF2B5EF4-FFF2-40B4-BE49-F238E27FC236}">
                <a16:creationId xmlns:a16="http://schemas.microsoft.com/office/drawing/2014/main" id="{B5C4CC46-CC19-84A4-A211-C660D5695213}"/>
              </a:ext>
            </a:extLst>
          </p:cNvPr>
          <p:cNvGrpSpPr/>
          <p:nvPr/>
        </p:nvGrpSpPr>
        <p:grpSpPr>
          <a:xfrm>
            <a:off x="14605820" y="7384101"/>
            <a:ext cx="5175250" cy="7264657"/>
            <a:chOff x="942483" y="2904307"/>
            <a:chExt cx="5175250" cy="7383145"/>
          </a:xfrm>
        </p:grpSpPr>
        <p:sp>
          <p:nvSpPr>
            <p:cNvPr id="3" name="Google Shape;70;p2">
              <a:extLst>
                <a:ext uri="{FF2B5EF4-FFF2-40B4-BE49-F238E27FC236}">
                  <a16:creationId xmlns:a16="http://schemas.microsoft.com/office/drawing/2014/main" id="{8777D53B-37BF-6722-CD6A-48C539081668}"/>
                </a:ext>
              </a:extLst>
            </p:cNvPr>
            <p:cNvSpPr/>
            <p:nvPr/>
          </p:nvSpPr>
          <p:spPr>
            <a:xfrm>
              <a:off x="942483" y="2904307"/>
              <a:ext cx="5175250" cy="7383145"/>
            </a:xfrm>
            <a:custGeom>
              <a:avLst/>
              <a:gdLst/>
              <a:ahLst/>
              <a:cxnLst/>
              <a:rect l="l" t="t" r="r" b="b"/>
              <a:pathLst>
                <a:path w="5175250" h="7383145" extrusionOk="0">
                  <a:moveTo>
                    <a:pt x="2490300" y="0"/>
                  </a:moveTo>
                  <a:lnTo>
                    <a:pt x="2674419" y="0"/>
                  </a:lnTo>
                  <a:lnTo>
                    <a:pt x="2690882" y="561"/>
                  </a:lnTo>
                  <a:lnTo>
                    <a:pt x="2743254" y="3497"/>
                  </a:lnTo>
                  <a:lnTo>
                    <a:pt x="2795588" y="7549"/>
                  </a:lnTo>
                  <a:lnTo>
                    <a:pt x="2847834" y="12682"/>
                  </a:lnTo>
                  <a:lnTo>
                    <a:pt x="2899939" y="18862"/>
                  </a:lnTo>
                  <a:lnTo>
                    <a:pt x="2951854" y="26054"/>
                  </a:lnTo>
                  <a:lnTo>
                    <a:pt x="3003526" y="34226"/>
                  </a:lnTo>
                  <a:lnTo>
                    <a:pt x="3054905" y="43343"/>
                  </a:lnTo>
                  <a:lnTo>
                    <a:pt x="3105940" y="53370"/>
                  </a:lnTo>
                  <a:lnTo>
                    <a:pt x="3156579" y="64274"/>
                  </a:lnTo>
                  <a:lnTo>
                    <a:pt x="3206771" y="76020"/>
                  </a:lnTo>
                  <a:lnTo>
                    <a:pt x="3256465" y="88575"/>
                  </a:lnTo>
                  <a:lnTo>
                    <a:pt x="3305611" y="101904"/>
                  </a:lnTo>
                  <a:lnTo>
                    <a:pt x="3354155" y="115973"/>
                  </a:lnTo>
                  <a:lnTo>
                    <a:pt x="3402049" y="130748"/>
                  </a:lnTo>
                  <a:lnTo>
                    <a:pt x="3449239" y="146195"/>
                  </a:lnTo>
                  <a:lnTo>
                    <a:pt x="3494365" y="162472"/>
                  </a:lnTo>
                  <a:lnTo>
                    <a:pt x="3539093" y="179560"/>
                  </a:lnTo>
                  <a:lnTo>
                    <a:pt x="3583415" y="197449"/>
                  </a:lnTo>
                  <a:lnTo>
                    <a:pt x="3627323" y="216131"/>
                  </a:lnTo>
                  <a:lnTo>
                    <a:pt x="3670806" y="235598"/>
                  </a:lnTo>
                  <a:lnTo>
                    <a:pt x="3713858" y="255839"/>
                  </a:lnTo>
                  <a:lnTo>
                    <a:pt x="3756469" y="276847"/>
                  </a:lnTo>
                  <a:lnTo>
                    <a:pt x="3798630" y="298613"/>
                  </a:lnTo>
                  <a:lnTo>
                    <a:pt x="3840332" y="321127"/>
                  </a:lnTo>
                  <a:lnTo>
                    <a:pt x="3881567" y="344382"/>
                  </a:lnTo>
                  <a:lnTo>
                    <a:pt x="3922326" y="368367"/>
                  </a:lnTo>
                  <a:lnTo>
                    <a:pt x="3962601" y="393074"/>
                  </a:lnTo>
                  <a:lnTo>
                    <a:pt x="4002382" y="418496"/>
                  </a:lnTo>
                  <a:lnTo>
                    <a:pt x="4041661" y="444621"/>
                  </a:lnTo>
                  <a:lnTo>
                    <a:pt x="4080429" y="471443"/>
                  </a:lnTo>
                  <a:lnTo>
                    <a:pt x="4118677" y="498951"/>
                  </a:lnTo>
                  <a:lnTo>
                    <a:pt x="4156396" y="527137"/>
                  </a:lnTo>
                  <a:lnTo>
                    <a:pt x="4193579" y="555993"/>
                  </a:lnTo>
                  <a:lnTo>
                    <a:pt x="4230216" y="585509"/>
                  </a:lnTo>
                  <a:lnTo>
                    <a:pt x="4266298" y="615677"/>
                  </a:lnTo>
                  <a:lnTo>
                    <a:pt x="4301816" y="646487"/>
                  </a:lnTo>
                  <a:lnTo>
                    <a:pt x="4336763" y="677932"/>
                  </a:lnTo>
                  <a:lnTo>
                    <a:pt x="4371128" y="710001"/>
                  </a:lnTo>
                  <a:lnTo>
                    <a:pt x="4404904" y="742687"/>
                  </a:lnTo>
                  <a:lnTo>
                    <a:pt x="4438082" y="775980"/>
                  </a:lnTo>
                  <a:lnTo>
                    <a:pt x="4470652" y="809872"/>
                  </a:lnTo>
                  <a:lnTo>
                    <a:pt x="4502606" y="844354"/>
                  </a:lnTo>
                  <a:lnTo>
                    <a:pt x="4533936" y="879417"/>
                  </a:lnTo>
                  <a:lnTo>
                    <a:pt x="4564633" y="915051"/>
                  </a:lnTo>
                  <a:lnTo>
                    <a:pt x="4594687" y="951249"/>
                  </a:lnTo>
                  <a:lnTo>
                    <a:pt x="4624091" y="988002"/>
                  </a:lnTo>
                  <a:lnTo>
                    <a:pt x="4652835" y="1025300"/>
                  </a:lnTo>
                  <a:lnTo>
                    <a:pt x="4680911" y="1063135"/>
                  </a:lnTo>
                  <a:lnTo>
                    <a:pt x="4708309" y="1101498"/>
                  </a:lnTo>
                  <a:lnTo>
                    <a:pt x="4735022" y="1140380"/>
                  </a:lnTo>
                  <a:lnTo>
                    <a:pt x="4761040" y="1179772"/>
                  </a:lnTo>
                  <a:lnTo>
                    <a:pt x="4786355" y="1219666"/>
                  </a:lnTo>
                  <a:lnTo>
                    <a:pt x="4810958" y="1260052"/>
                  </a:lnTo>
                  <a:lnTo>
                    <a:pt x="4834841" y="1300922"/>
                  </a:lnTo>
                  <a:lnTo>
                    <a:pt x="4857993" y="1342268"/>
                  </a:lnTo>
                  <a:lnTo>
                    <a:pt x="4880408" y="1384079"/>
                  </a:lnTo>
                  <a:lnTo>
                    <a:pt x="4902075" y="1426347"/>
                  </a:lnTo>
                  <a:lnTo>
                    <a:pt x="4922987" y="1469065"/>
                  </a:lnTo>
                  <a:lnTo>
                    <a:pt x="4943134" y="1512221"/>
                  </a:lnTo>
                  <a:lnTo>
                    <a:pt x="4962507" y="1555809"/>
                  </a:lnTo>
                  <a:lnTo>
                    <a:pt x="4981099" y="1599818"/>
                  </a:lnTo>
                  <a:lnTo>
                    <a:pt x="4998900" y="1644241"/>
                  </a:lnTo>
                  <a:lnTo>
                    <a:pt x="5015902" y="1689068"/>
                  </a:lnTo>
                  <a:lnTo>
                    <a:pt x="5032096" y="1734290"/>
                  </a:lnTo>
                  <a:lnTo>
                    <a:pt x="5047472" y="1779900"/>
                  </a:lnTo>
                  <a:lnTo>
                    <a:pt x="5062023" y="1825886"/>
                  </a:lnTo>
                  <a:lnTo>
                    <a:pt x="5075739" y="1872242"/>
                  </a:lnTo>
                  <a:lnTo>
                    <a:pt x="5088612" y="1918958"/>
                  </a:lnTo>
                  <a:lnTo>
                    <a:pt x="5100750" y="1966519"/>
                  </a:lnTo>
                  <a:lnTo>
                    <a:pt x="5111841" y="2013655"/>
                  </a:lnTo>
                  <a:lnTo>
                    <a:pt x="5122084" y="2061179"/>
                  </a:lnTo>
                  <a:lnTo>
                    <a:pt x="5131491" y="2109248"/>
                  </a:lnTo>
                  <a:lnTo>
                    <a:pt x="5140024" y="2157632"/>
                  </a:lnTo>
                  <a:lnTo>
                    <a:pt x="5147655" y="2206324"/>
                  </a:lnTo>
                  <a:lnTo>
                    <a:pt x="5154381" y="2255314"/>
                  </a:lnTo>
                  <a:lnTo>
                    <a:pt x="5160194" y="2304593"/>
                  </a:lnTo>
                  <a:lnTo>
                    <a:pt x="5165085" y="2354153"/>
                  </a:lnTo>
                  <a:lnTo>
                    <a:pt x="5169045" y="2403985"/>
                  </a:lnTo>
                  <a:lnTo>
                    <a:pt x="5172066" y="2454080"/>
                  </a:lnTo>
                  <a:lnTo>
                    <a:pt x="5174139" y="2504429"/>
                  </a:lnTo>
                  <a:lnTo>
                    <a:pt x="5175175" y="2551404"/>
                  </a:lnTo>
                  <a:lnTo>
                    <a:pt x="5175255" y="7382582"/>
                  </a:lnTo>
                  <a:lnTo>
                    <a:pt x="0" y="7382582"/>
                  </a:lnTo>
                  <a:lnTo>
                    <a:pt x="0" y="2551404"/>
                  </a:lnTo>
                  <a:lnTo>
                    <a:pt x="1123" y="2501222"/>
                  </a:lnTo>
                  <a:lnTo>
                    <a:pt x="3218" y="2451272"/>
                  </a:lnTo>
                  <a:lnTo>
                    <a:pt x="6276" y="2401564"/>
                  </a:lnTo>
                  <a:lnTo>
                    <a:pt x="10286" y="2352106"/>
                  </a:lnTo>
                  <a:lnTo>
                    <a:pt x="15239" y="2302907"/>
                  </a:lnTo>
                  <a:lnTo>
                    <a:pt x="21126" y="2253977"/>
                  </a:lnTo>
                  <a:lnTo>
                    <a:pt x="27937" y="2205323"/>
                  </a:lnTo>
                  <a:lnTo>
                    <a:pt x="35663" y="2156956"/>
                  </a:lnTo>
                  <a:lnTo>
                    <a:pt x="44302" y="2108882"/>
                  </a:lnTo>
                  <a:lnTo>
                    <a:pt x="53824" y="2061113"/>
                  </a:lnTo>
                  <a:lnTo>
                    <a:pt x="64289" y="2013436"/>
                  </a:lnTo>
                  <a:lnTo>
                    <a:pt x="75528" y="1966519"/>
                  </a:lnTo>
                  <a:lnTo>
                    <a:pt x="87687" y="1919713"/>
                  </a:lnTo>
                  <a:lnTo>
                    <a:pt x="100704" y="1873246"/>
                  </a:lnTo>
                  <a:lnTo>
                    <a:pt x="114570" y="1827126"/>
                  </a:lnTo>
                  <a:lnTo>
                    <a:pt x="129275" y="1781363"/>
                  </a:lnTo>
                  <a:lnTo>
                    <a:pt x="144810" y="1735966"/>
                  </a:lnTo>
                  <a:lnTo>
                    <a:pt x="161166" y="1690943"/>
                  </a:lnTo>
                  <a:lnTo>
                    <a:pt x="178332" y="1646302"/>
                  </a:lnTo>
                  <a:lnTo>
                    <a:pt x="196300" y="1602054"/>
                  </a:lnTo>
                  <a:lnTo>
                    <a:pt x="215061" y="1558207"/>
                  </a:lnTo>
                  <a:lnTo>
                    <a:pt x="234604" y="1514769"/>
                  </a:lnTo>
                  <a:lnTo>
                    <a:pt x="254920" y="1471750"/>
                  </a:lnTo>
                  <a:lnTo>
                    <a:pt x="276000" y="1429158"/>
                  </a:lnTo>
                  <a:lnTo>
                    <a:pt x="297834" y="1387002"/>
                  </a:lnTo>
                  <a:lnTo>
                    <a:pt x="320414" y="1345292"/>
                  </a:lnTo>
                  <a:lnTo>
                    <a:pt x="343729" y="1304035"/>
                  </a:lnTo>
                  <a:lnTo>
                    <a:pt x="367769" y="1263241"/>
                  </a:lnTo>
                  <a:lnTo>
                    <a:pt x="392527" y="1222919"/>
                  </a:lnTo>
                  <a:lnTo>
                    <a:pt x="417991" y="1183077"/>
                  </a:lnTo>
                  <a:lnTo>
                    <a:pt x="444154" y="1143725"/>
                  </a:lnTo>
                  <a:lnTo>
                    <a:pt x="471004" y="1104870"/>
                  </a:lnTo>
                  <a:lnTo>
                    <a:pt x="498533" y="1066523"/>
                  </a:lnTo>
                  <a:lnTo>
                    <a:pt x="526732" y="1028691"/>
                  </a:lnTo>
                  <a:lnTo>
                    <a:pt x="555591" y="991384"/>
                  </a:lnTo>
                  <a:lnTo>
                    <a:pt x="585100" y="954611"/>
                  </a:lnTo>
                  <a:lnTo>
                    <a:pt x="615250" y="918380"/>
                  </a:lnTo>
                  <a:lnTo>
                    <a:pt x="646032" y="882700"/>
                  </a:lnTo>
                  <a:lnTo>
                    <a:pt x="677436" y="847581"/>
                  </a:lnTo>
                  <a:lnTo>
                    <a:pt x="709452" y="813030"/>
                  </a:lnTo>
                  <a:lnTo>
                    <a:pt x="742072" y="779057"/>
                  </a:lnTo>
                  <a:lnTo>
                    <a:pt x="775286" y="745671"/>
                  </a:lnTo>
                  <a:lnTo>
                    <a:pt x="809084" y="712881"/>
                  </a:lnTo>
                  <a:lnTo>
                    <a:pt x="843457" y="680694"/>
                  </a:lnTo>
                  <a:lnTo>
                    <a:pt x="878396" y="649121"/>
                  </a:lnTo>
                  <a:lnTo>
                    <a:pt x="913891" y="618170"/>
                  </a:lnTo>
                  <a:lnTo>
                    <a:pt x="949932" y="587850"/>
                  </a:lnTo>
                  <a:lnTo>
                    <a:pt x="986510" y="558169"/>
                  </a:lnTo>
                  <a:lnTo>
                    <a:pt x="1023617" y="529137"/>
                  </a:lnTo>
                  <a:lnTo>
                    <a:pt x="1061241" y="500763"/>
                  </a:lnTo>
                  <a:lnTo>
                    <a:pt x="1099374" y="473055"/>
                  </a:lnTo>
                  <a:lnTo>
                    <a:pt x="1138007" y="446021"/>
                  </a:lnTo>
                  <a:lnTo>
                    <a:pt x="1177130" y="419672"/>
                  </a:lnTo>
                  <a:lnTo>
                    <a:pt x="1216733" y="394016"/>
                  </a:lnTo>
                  <a:lnTo>
                    <a:pt x="1256808" y="369061"/>
                  </a:lnTo>
                  <a:lnTo>
                    <a:pt x="1297343" y="344817"/>
                  </a:lnTo>
                  <a:lnTo>
                    <a:pt x="1338332" y="321293"/>
                  </a:lnTo>
                  <a:lnTo>
                    <a:pt x="1379763" y="298496"/>
                  </a:lnTo>
                  <a:lnTo>
                    <a:pt x="1421627" y="276437"/>
                  </a:lnTo>
                  <a:lnTo>
                    <a:pt x="1463915" y="255123"/>
                  </a:lnTo>
                  <a:lnTo>
                    <a:pt x="1506617" y="234565"/>
                  </a:lnTo>
                  <a:lnTo>
                    <a:pt x="1549725" y="214770"/>
                  </a:lnTo>
                  <a:lnTo>
                    <a:pt x="1593228" y="195747"/>
                  </a:lnTo>
                  <a:lnTo>
                    <a:pt x="1637117" y="177506"/>
                  </a:lnTo>
                  <a:lnTo>
                    <a:pt x="1681383" y="160055"/>
                  </a:lnTo>
                  <a:lnTo>
                    <a:pt x="1726016" y="143402"/>
                  </a:lnTo>
                  <a:lnTo>
                    <a:pt x="1731602" y="140610"/>
                  </a:lnTo>
                  <a:lnTo>
                    <a:pt x="1737188" y="140610"/>
                  </a:lnTo>
                  <a:lnTo>
                    <a:pt x="1742773" y="137817"/>
                  </a:lnTo>
                  <a:lnTo>
                    <a:pt x="1789332" y="122453"/>
                  </a:lnTo>
                  <a:lnTo>
                    <a:pt x="1836341" y="107915"/>
                  </a:lnTo>
                  <a:lnTo>
                    <a:pt x="1883787" y="94216"/>
                  </a:lnTo>
                  <a:lnTo>
                    <a:pt x="1931656" y="81370"/>
                  </a:lnTo>
                  <a:lnTo>
                    <a:pt x="1979934" y="69390"/>
                  </a:lnTo>
                  <a:lnTo>
                    <a:pt x="2028608" y="58290"/>
                  </a:lnTo>
                  <a:lnTo>
                    <a:pt x="2077664" y="48083"/>
                  </a:lnTo>
                  <a:lnTo>
                    <a:pt x="2127088" y="38784"/>
                  </a:lnTo>
                  <a:lnTo>
                    <a:pt x="2176867" y="30406"/>
                  </a:lnTo>
                  <a:lnTo>
                    <a:pt x="2226987" y="22962"/>
                  </a:lnTo>
                  <a:lnTo>
                    <a:pt x="2277434" y="16467"/>
                  </a:lnTo>
                  <a:lnTo>
                    <a:pt x="2328196" y="10934"/>
                  </a:lnTo>
                  <a:lnTo>
                    <a:pt x="2379257" y="6376"/>
                  </a:lnTo>
                  <a:lnTo>
                    <a:pt x="2430605" y="2807"/>
                  </a:lnTo>
                  <a:lnTo>
                    <a:pt x="2482226" y="241"/>
                  </a:lnTo>
                  <a:lnTo>
                    <a:pt x="2490300" y="0"/>
                  </a:lnTo>
                  <a:close/>
                </a:path>
              </a:pathLst>
            </a:custGeom>
            <a:solidFill>
              <a:srgbClr val="2A4A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71;p2">
              <a:extLst>
                <a:ext uri="{FF2B5EF4-FFF2-40B4-BE49-F238E27FC236}">
                  <a16:creationId xmlns:a16="http://schemas.microsoft.com/office/drawing/2014/main" id="{61A12786-AE81-8366-47B8-8CB0E1AF100D}"/>
                </a:ext>
              </a:extLst>
            </p:cNvPr>
            <p:cNvSpPr/>
            <p:nvPr/>
          </p:nvSpPr>
          <p:spPr>
            <a:xfrm>
              <a:off x="1543996" y="3345513"/>
              <a:ext cx="3970020" cy="3949700"/>
            </a:xfrm>
            <a:custGeom>
              <a:avLst/>
              <a:gdLst/>
              <a:ahLst/>
              <a:cxnLst/>
              <a:rect l="l" t="t" r="r" b="b"/>
              <a:pathLst>
                <a:path w="3970020" h="3949700" extrusionOk="0">
                  <a:moveTo>
                    <a:pt x="2269347" y="12700"/>
                  </a:moveTo>
                  <a:lnTo>
                    <a:pt x="1700249" y="12700"/>
                  </a:lnTo>
                  <a:lnTo>
                    <a:pt x="1746889" y="0"/>
                  </a:lnTo>
                  <a:lnTo>
                    <a:pt x="2222706" y="0"/>
                  </a:lnTo>
                  <a:lnTo>
                    <a:pt x="2269347" y="12700"/>
                  </a:lnTo>
                  <a:close/>
                </a:path>
                <a:path w="3970020" h="3949700" extrusionOk="0">
                  <a:moveTo>
                    <a:pt x="2361582" y="25400"/>
                  </a:moveTo>
                  <a:lnTo>
                    <a:pt x="1608013" y="25400"/>
                  </a:lnTo>
                  <a:lnTo>
                    <a:pt x="1653952" y="12700"/>
                  </a:lnTo>
                  <a:lnTo>
                    <a:pt x="2315643" y="12700"/>
                  </a:lnTo>
                  <a:lnTo>
                    <a:pt x="2361582" y="25400"/>
                  </a:lnTo>
                  <a:close/>
                </a:path>
                <a:path w="3970020" h="3949700" extrusionOk="0">
                  <a:moveTo>
                    <a:pt x="2361364" y="3924300"/>
                  </a:moveTo>
                  <a:lnTo>
                    <a:pt x="1608013" y="3924300"/>
                  </a:lnTo>
                  <a:lnTo>
                    <a:pt x="1297543" y="3835400"/>
                  </a:lnTo>
                  <a:lnTo>
                    <a:pt x="1254933" y="3822700"/>
                  </a:lnTo>
                  <a:lnTo>
                    <a:pt x="1212798" y="3797300"/>
                  </a:lnTo>
                  <a:lnTo>
                    <a:pt x="1171151" y="3784600"/>
                  </a:lnTo>
                  <a:lnTo>
                    <a:pt x="1130005" y="3759200"/>
                  </a:lnTo>
                  <a:lnTo>
                    <a:pt x="1089374" y="3746500"/>
                  </a:lnTo>
                  <a:lnTo>
                    <a:pt x="1009705" y="3695700"/>
                  </a:lnTo>
                  <a:lnTo>
                    <a:pt x="970695" y="3683000"/>
                  </a:lnTo>
                  <a:lnTo>
                    <a:pt x="932251" y="3657600"/>
                  </a:lnTo>
                  <a:lnTo>
                    <a:pt x="894386" y="3632200"/>
                  </a:lnTo>
                  <a:lnTo>
                    <a:pt x="857114" y="3606800"/>
                  </a:lnTo>
                  <a:lnTo>
                    <a:pt x="820448" y="3581400"/>
                  </a:lnTo>
                  <a:lnTo>
                    <a:pt x="784401" y="3556000"/>
                  </a:lnTo>
                  <a:lnTo>
                    <a:pt x="748985" y="3517900"/>
                  </a:lnTo>
                  <a:lnTo>
                    <a:pt x="714215" y="3492500"/>
                  </a:lnTo>
                  <a:lnTo>
                    <a:pt x="680102" y="3467100"/>
                  </a:lnTo>
                  <a:lnTo>
                    <a:pt x="646661" y="3441700"/>
                  </a:lnTo>
                  <a:lnTo>
                    <a:pt x="613903" y="3403600"/>
                  </a:lnTo>
                  <a:lnTo>
                    <a:pt x="581843" y="3378200"/>
                  </a:lnTo>
                  <a:lnTo>
                    <a:pt x="550493" y="3340100"/>
                  </a:lnTo>
                  <a:lnTo>
                    <a:pt x="519867" y="3314700"/>
                  </a:lnTo>
                  <a:lnTo>
                    <a:pt x="489977" y="3276600"/>
                  </a:lnTo>
                  <a:lnTo>
                    <a:pt x="460836" y="3238500"/>
                  </a:lnTo>
                  <a:lnTo>
                    <a:pt x="432459" y="3200400"/>
                  </a:lnTo>
                  <a:lnTo>
                    <a:pt x="404856" y="3175000"/>
                  </a:lnTo>
                  <a:lnTo>
                    <a:pt x="378043" y="3136900"/>
                  </a:lnTo>
                  <a:lnTo>
                    <a:pt x="352031" y="3098800"/>
                  </a:lnTo>
                  <a:lnTo>
                    <a:pt x="326835" y="3060700"/>
                  </a:lnTo>
                  <a:lnTo>
                    <a:pt x="302466" y="3022600"/>
                  </a:lnTo>
                  <a:lnTo>
                    <a:pt x="278938" y="2984500"/>
                  </a:lnTo>
                  <a:lnTo>
                    <a:pt x="256264" y="2946400"/>
                  </a:lnTo>
                  <a:lnTo>
                    <a:pt x="234458" y="2908300"/>
                  </a:lnTo>
                  <a:lnTo>
                    <a:pt x="213532" y="2870200"/>
                  </a:lnTo>
                  <a:lnTo>
                    <a:pt x="193499" y="2819400"/>
                  </a:lnTo>
                  <a:lnTo>
                    <a:pt x="174373" y="2781300"/>
                  </a:lnTo>
                  <a:lnTo>
                    <a:pt x="156166" y="2743200"/>
                  </a:lnTo>
                  <a:lnTo>
                    <a:pt x="138892" y="2705100"/>
                  </a:lnTo>
                  <a:lnTo>
                    <a:pt x="122563" y="2654300"/>
                  </a:lnTo>
                  <a:lnTo>
                    <a:pt x="107193" y="2616200"/>
                  </a:lnTo>
                  <a:lnTo>
                    <a:pt x="92795" y="2565400"/>
                  </a:lnTo>
                  <a:lnTo>
                    <a:pt x="79381" y="2527300"/>
                  </a:lnTo>
                  <a:lnTo>
                    <a:pt x="66966" y="2489200"/>
                  </a:lnTo>
                  <a:lnTo>
                    <a:pt x="55562" y="2438400"/>
                  </a:lnTo>
                  <a:lnTo>
                    <a:pt x="45181" y="2387600"/>
                  </a:lnTo>
                  <a:lnTo>
                    <a:pt x="35838" y="2349500"/>
                  </a:lnTo>
                  <a:lnTo>
                    <a:pt x="27545" y="2298700"/>
                  </a:lnTo>
                  <a:lnTo>
                    <a:pt x="20316" y="2260600"/>
                  </a:lnTo>
                  <a:lnTo>
                    <a:pt x="14162" y="2209800"/>
                  </a:lnTo>
                  <a:lnTo>
                    <a:pt x="9099" y="2159000"/>
                  </a:lnTo>
                  <a:lnTo>
                    <a:pt x="5137" y="2120900"/>
                  </a:lnTo>
                  <a:lnTo>
                    <a:pt x="2292" y="2070100"/>
                  </a:lnTo>
                  <a:lnTo>
                    <a:pt x="575" y="2019300"/>
                  </a:lnTo>
                  <a:lnTo>
                    <a:pt x="0" y="1968500"/>
                  </a:lnTo>
                  <a:lnTo>
                    <a:pt x="575" y="1917700"/>
                  </a:lnTo>
                  <a:lnTo>
                    <a:pt x="2292" y="1879600"/>
                  </a:lnTo>
                  <a:lnTo>
                    <a:pt x="5137" y="1828800"/>
                  </a:lnTo>
                  <a:lnTo>
                    <a:pt x="9099" y="1778000"/>
                  </a:lnTo>
                  <a:lnTo>
                    <a:pt x="14162" y="1727200"/>
                  </a:lnTo>
                  <a:lnTo>
                    <a:pt x="20316" y="1689100"/>
                  </a:lnTo>
                  <a:lnTo>
                    <a:pt x="27545" y="1638300"/>
                  </a:lnTo>
                  <a:lnTo>
                    <a:pt x="35838" y="1600200"/>
                  </a:lnTo>
                  <a:lnTo>
                    <a:pt x="45181" y="1549400"/>
                  </a:lnTo>
                  <a:lnTo>
                    <a:pt x="55562" y="1498600"/>
                  </a:lnTo>
                  <a:lnTo>
                    <a:pt x="66966" y="1460500"/>
                  </a:lnTo>
                  <a:lnTo>
                    <a:pt x="79381" y="1409700"/>
                  </a:lnTo>
                  <a:lnTo>
                    <a:pt x="92795" y="1371600"/>
                  </a:lnTo>
                  <a:lnTo>
                    <a:pt x="107193" y="1333500"/>
                  </a:lnTo>
                  <a:lnTo>
                    <a:pt x="122563" y="1282700"/>
                  </a:lnTo>
                  <a:lnTo>
                    <a:pt x="138892" y="1244600"/>
                  </a:lnTo>
                  <a:lnTo>
                    <a:pt x="156166" y="1193800"/>
                  </a:lnTo>
                  <a:lnTo>
                    <a:pt x="174373" y="1155700"/>
                  </a:lnTo>
                  <a:lnTo>
                    <a:pt x="193499" y="1117600"/>
                  </a:lnTo>
                  <a:lnTo>
                    <a:pt x="213532" y="1079500"/>
                  </a:lnTo>
                  <a:lnTo>
                    <a:pt x="234458" y="1041400"/>
                  </a:lnTo>
                  <a:lnTo>
                    <a:pt x="256264" y="990600"/>
                  </a:lnTo>
                  <a:lnTo>
                    <a:pt x="278938" y="952500"/>
                  </a:lnTo>
                  <a:lnTo>
                    <a:pt x="302466" y="914400"/>
                  </a:lnTo>
                  <a:lnTo>
                    <a:pt x="326835" y="876300"/>
                  </a:lnTo>
                  <a:lnTo>
                    <a:pt x="352031" y="838200"/>
                  </a:lnTo>
                  <a:lnTo>
                    <a:pt x="378043" y="812800"/>
                  </a:lnTo>
                  <a:lnTo>
                    <a:pt x="404856" y="774700"/>
                  </a:lnTo>
                  <a:lnTo>
                    <a:pt x="432459" y="736600"/>
                  </a:lnTo>
                  <a:lnTo>
                    <a:pt x="460836" y="698500"/>
                  </a:lnTo>
                  <a:lnTo>
                    <a:pt x="489977" y="673100"/>
                  </a:lnTo>
                  <a:lnTo>
                    <a:pt x="519867" y="635000"/>
                  </a:lnTo>
                  <a:lnTo>
                    <a:pt x="550493" y="596900"/>
                  </a:lnTo>
                  <a:lnTo>
                    <a:pt x="581843" y="571500"/>
                  </a:lnTo>
                  <a:lnTo>
                    <a:pt x="613903" y="533400"/>
                  </a:lnTo>
                  <a:lnTo>
                    <a:pt x="646661" y="508000"/>
                  </a:lnTo>
                  <a:lnTo>
                    <a:pt x="680102" y="482600"/>
                  </a:lnTo>
                  <a:lnTo>
                    <a:pt x="714215" y="444500"/>
                  </a:lnTo>
                  <a:lnTo>
                    <a:pt x="748985" y="419100"/>
                  </a:lnTo>
                  <a:lnTo>
                    <a:pt x="784401" y="393700"/>
                  </a:lnTo>
                  <a:lnTo>
                    <a:pt x="820448" y="368300"/>
                  </a:lnTo>
                  <a:lnTo>
                    <a:pt x="857114" y="342900"/>
                  </a:lnTo>
                  <a:lnTo>
                    <a:pt x="894386" y="317500"/>
                  </a:lnTo>
                  <a:lnTo>
                    <a:pt x="932251" y="292100"/>
                  </a:lnTo>
                  <a:lnTo>
                    <a:pt x="1009705" y="241300"/>
                  </a:lnTo>
                  <a:lnTo>
                    <a:pt x="1049269" y="215900"/>
                  </a:lnTo>
                  <a:lnTo>
                    <a:pt x="1089374" y="203200"/>
                  </a:lnTo>
                  <a:lnTo>
                    <a:pt x="1130005" y="177800"/>
                  </a:lnTo>
                  <a:lnTo>
                    <a:pt x="1171151" y="165100"/>
                  </a:lnTo>
                  <a:lnTo>
                    <a:pt x="1212798" y="139700"/>
                  </a:lnTo>
                  <a:lnTo>
                    <a:pt x="1297543" y="114300"/>
                  </a:lnTo>
                  <a:lnTo>
                    <a:pt x="1340615" y="88900"/>
                  </a:lnTo>
                  <a:lnTo>
                    <a:pt x="1562445" y="25400"/>
                  </a:lnTo>
                  <a:lnTo>
                    <a:pt x="2407151" y="25400"/>
                  </a:lnTo>
                  <a:lnTo>
                    <a:pt x="2628981" y="88900"/>
                  </a:lnTo>
                  <a:lnTo>
                    <a:pt x="2672053" y="114300"/>
                  </a:lnTo>
                  <a:lnTo>
                    <a:pt x="2756798" y="139700"/>
                  </a:lnTo>
                  <a:lnTo>
                    <a:pt x="2798444" y="165100"/>
                  </a:lnTo>
                  <a:lnTo>
                    <a:pt x="2839590" y="177800"/>
                  </a:lnTo>
                  <a:lnTo>
                    <a:pt x="2880222" y="203200"/>
                  </a:lnTo>
                  <a:lnTo>
                    <a:pt x="2920326" y="215900"/>
                  </a:lnTo>
                  <a:lnTo>
                    <a:pt x="2959890" y="241300"/>
                  </a:lnTo>
                  <a:lnTo>
                    <a:pt x="3037345" y="292100"/>
                  </a:lnTo>
                  <a:lnTo>
                    <a:pt x="3056277" y="304800"/>
                  </a:lnTo>
                  <a:lnTo>
                    <a:pt x="1936738" y="304800"/>
                  </a:lnTo>
                  <a:lnTo>
                    <a:pt x="1889013" y="317500"/>
                  </a:lnTo>
                  <a:lnTo>
                    <a:pt x="1794638" y="317500"/>
                  </a:lnTo>
                  <a:lnTo>
                    <a:pt x="1748025" y="330200"/>
                  </a:lnTo>
                  <a:lnTo>
                    <a:pt x="1701821" y="330200"/>
                  </a:lnTo>
                  <a:lnTo>
                    <a:pt x="1610713" y="355600"/>
                  </a:lnTo>
                  <a:lnTo>
                    <a:pt x="1349124" y="431800"/>
                  </a:lnTo>
                  <a:lnTo>
                    <a:pt x="1307433" y="457200"/>
                  </a:lnTo>
                  <a:lnTo>
                    <a:pt x="1266337" y="469900"/>
                  </a:lnTo>
                  <a:lnTo>
                    <a:pt x="1186002" y="520700"/>
                  </a:lnTo>
                  <a:lnTo>
                    <a:pt x="1146801" y="533400"/>
                  </a:lnTo>
                  <a:lnTo>
                    <a:pt x="1108269" y="558800"/>
                  </a:lnTo>
                  <a:lnTo>
                    <a:pt x="1070425" y="584200"/>
                  </a:lnTo>
                  <a:lnTo>
                    <a:pt x="1033287" y="609600"/>
                  </a:lnTo>
                  <a:lnTo>
                    <a:pt x="996874" y="635000"/>
                  </a:lnTo>
                  <a:lnTo>
                    <a:pt x="961205" y="660400"/>
                  </a:lnTo>
                  <a:lnTo>
                    <a:pt x="926297" y="685800"/>
                  </a:lnTo>
                  <a:lnTo>
                    <a:pt x="892171" y="723900"/>
                  </a:lnTo>
                  <a:lnTo>
                    <a:pt x="858844" y="749300"/>
                  </a:lnTo>
                  <a:lnTo>
                    <a:pt x="826335" y="787400"/>
                  </a:lnTo>
                  <a:lnTo>
                    <a:pt x="794662" y="812800"/>
                  </a:lnTo>
                  <a:lnTo>
                    <a:pt x="763845" y="850900"/>
                  </a:lnTo>
                  <a:lnTo>
                    <a:pt x="733902" y="876300"/>
                  </a:lnTo>
                  <a:lnTo>
                    <a:pt x="704851" y="914400"/>
                  </a:lnTo>
                  <a:lnTo>
                    <a:pt x="676712" y="952500"/>
                  </a:lnTo>
                  <a:lnTo>
                    <a:pt x="649502" y="977900"/>
                  </a:lnTo>
                  <a:lnTo>
                    <a:pt x="623240" y="1016000"/>
                  </a:lnTo>
                  <a:lnTo>
                    <a:pt x="597946" y="1054100"/>
                  </a:lnTo>
                  <a:lnTo>
                    <a:pt x="573637" y="1092200"/>
                  </a:lnTo>
                  <a:lnTo>
                    <a:pt x="550333" y="1130300"/>
                  </a:lnTo>
                  <a:lnTo>
                    <a:pt x="528051" y="1168400"/>
                  </a:lnTo>
                  <a:lnTo>
                    <a:pt x="506811" y="1206500"/>
                  </a:lnTo>
                  <a:lnTo>
                    <a:pt x="486631" y="1257300"/>
                  </a:lnTo>
                  <a:lnTo>
                    <a:pt x="467530" y="1295400"/>
                  </a:lnTo>
                  <a:lnTo>
                    <a:pt x="449526" y="1333500"/>
                  </a:lnTo>
                  <a:lnTo>
                    <a:pt x="432638" y="1371600"/>
                  </a:lnTo>
                  <a:lnTo>
                    <a:pt x="416885" y="1422400"/>
                  </a:lnTo>
                  <a:lnTo>
                    <a:pt x="402285" y="1460500"/>
                  </a:lnTo>
                  <a:lnTo>
                    <a:pt x="388857" y="1511300"/>
                  </a:lnTo>
                  <a:lnTo>
                    <a:pt x="376619" y="1549400"/>
                  </a:lnTo>
                  <a:lnTo>
                    <a:pt x="365590" y="1600200"/>
                  </a:lnTo>
                  <a:lnTo>
                    <a:pt x="355790" y="1638300"/>
                  </a:lnTo>
                  <a:lnTo>
                    <a:pt x="347235" y="1689100"/>
                  </a:lnTo>
                  <a:lnTo>
                    <a:pt x="339946" y="1739900"/>
                  </a:lnTo>
                  <a:lnTo>
                    <a:pt x="333940" y="1778000"/>
                  </a:lnTo>
                  <a:lnTo>
                    <a:pt x="329236" y="1828800"/>
                  </a:lnTo>
                  <a:lnTo>
                    <a:pt x="325853" y="1879600"/>
                  </a:lnTo>
                  <a:lnTo>
                    <a:pt x="323810" y="1917700"/>
                  </a:lnTo>
                  <a:lnTo>
                    <a:pt x="323125" y="1968500"/>
                  </a:lnTo>
                  <a:lnTo>
                    <a:pt x="323810" y="2019300"/>
                  </a:lnTo>
                  <a:lnTo>
                    <a:pt x="325853" y="2070100"/>
                  </a:lnTo>
                  <a:lnTo>
                    <a:pt x="329236" y="2108200"/>
                  </a:lnTo>
                  <a:lnTo>
                    <a:pt x="333940" y="2159000"/>
                  </a:lnTo>
                  <a:lnTo>
                    <a:pt x="339946" y="2209800"/>
                  </a:lnTo>
                  <a:lnTo>
                    <a:pt x="347235" y="2247900"/>
                  </a:lnTo>
                  <a:lnTo>
                    <a:pt x="355790" y="2298700"/>
                  </a:lnTo>
                  <a:lnTo>
                    <a:pt x="365590" y="2349500"/>
                  </a:lnTo>
                  <a:lnTo>
                    <a:pt x="376619" y="2387600"/>
                  </a:lnTo>
                  <a:lnTo>
                    <a:pt x="388857" y="2438400"/>
                  </a:lnTo>
                  <a:lnTo>
                    <a:pt x="402285" y="2476500"/>
                  </a:lnTo>
                  <a:lnTo>
                    <a:pt x="416885" y="2527300"/>
                  </a:lnTo>
                  <a:lnTo>
                    <a:pt x="432638" y="2565400"/>
                  </a:lnTo>
                  <a:lnTo>
                    <a:pt x="449526" y="2603500"/>
                  </a:lnTo>
                  <a:lnTo>
                    <a:pt x="467530" y="2654300"/>
                  </a:lnTo>
                  <a:lnTo>
                    <a:pt x="486631" y="2692400"/>
                  </a:lnTo>
                  <a:lnTo>
                    <a:pt x="506811" y="2730500"/>
                  </a:lnTo>
                  <a:lnTo>
                    <a:pt x="528051" y="2768600"/>
                  </a:lnTo>
                  <a:lnTo>
                    <a:pt x="550333" y="2806700"/>
                  </a:lnTo>
                  <a:lnTo>
                    <a:pt x="573637" y="2844800"/>
                  </a:lnTo>
                  <a:lnTo>
                    <a:pt x="597946" y="2882900"/>
                  </a:lnTo>
                  <a:lnTo>
                    <a:pt x="623240" y="2921000"/>
                  </a:lnTo>
                  <a:lnTo>
                    <a:pt x="649502" y="2959100"/>
                  </a:lnTo>
                  <a:lnTo>
                    <a:pt x="676712" y="2997200"/>
                  </a:lnTo>
                  <a:lnTo>
                    <a:pt x="704851" y="3035300"/>
                  </a:lnTo>
                  <a:lnTo>
                    <a:pt x="733902" y="3060700"/>
                  </a:lnTo>
                  <a:lnTo>
                    <a:pt x="763845" y="3098800"/>
                  </a:lnTo>
                  <a:lnTo>
                    <a:pt x="794662" y="3124200"/>
                  </a:lnTo>
                  <a:lnTo>
                    <a:pt x="826335" y="3162300"/>
                  </a:lnTo>
                  <a:lnTo>
                    <a:pt x="858844" y="3187700"/>
                  </a:lnTo>
                  <a:lnTo>
                    <a:pt x="892171" y="3225800"/>
                  </a:lnTo>
                  <a:lnTo>
                    <a:pt x="926297" y="3251200"/>
                  </a:lnTo>
                  <a:lnTo>
                    <a:pt x="961205" y="3276600"/>
                  </a:lnTo>
                  <a:lnTo>
                    <a:pt x="996874" y="3302000"/>
                  </a:lnTo>
                  <a:lnTo>
                    <a:pt x="1033287" y="3327400"/>
                  </a:lnTo>
                  <a:lnTo>
                    <a:pt x="1070425" y="3352800"/>
                  </a:lnTo>
                  <a:lnTo>
                    <a:pt x="1108269" y="3378200"/>
                  </a:lnTo>
                  <a:lnTo>
                    <a:pt x="1146801" y="3403600"/>
                  </a:lnTo>
                  <a:lnTo>
                    <a:pt x="1186002" y="3429000"/>
                  </a:lnTo>
                  <a:lnTo>
                    <a:pt x="1225854" y="3454400"/>
                  </a:lnTo>
                  <a:lnTo>
                    <a:pt x="1266337" y="3467100"/>
                  </a:lnTo>
                  <a:lnTo>
                    <a:pt x="1307433" y="3492500"/>
                  </a:lnTo>
                  <a:lnTo>
                    <a:pt x="1391391" y="3517900"/>
                  </a:lnTo>
                  <a:lnTo>
                    <a:pt x="1434215" y="3543300"/>
                  </a:lnTo>
                  <a:lnTo>
                    <a:pt x="1610713" y="3594100"/>
                  </a:lnTo>
                  <a:lnTo>
                    <a:pt x="1656044" y="3594100"/>
                  </a:lnTo>
                  <a:lnTo>
                    <a:pt x="1748025" y="3619500"/>
                  </a:lnTo>
                  <a:lnTo>
                    <a:pt x="1794638" y="3619500"/>
                  </a:lnTo>
                  <a:lnTo>
                    <a:pt x="1841640" y="3632200"/>
                  </a:lnTo>
                  <a:lnTo>
                    <a:pt x="3074859" y="3632200"/>
                  </a:lnTo>
                  <a:lnTo>
                    <a:pt x="3036993" y="3657600"/>
                  </a:lnTo>
                  <a:lnTo>
                    <a:pt x="2998548" y="3683000"/>
                  </a:lnTo>
                  <a:lnTo>
                    <a:pt x="2959538" y="3695700"/>
                  </a:lnTo>
                  <a:lnTo>
                    <a:pt x="2879873" y="3746500"/>
                  </a:lnTo>
                  <a:lnTo>
                    <a:pt x="2839245" y="3759200"/>
                  </a:lnTo>
                  <a:lnTo>
                    <a:pt x="2798104" y="3784600"/>
                  </a:lnTo>
                  <a:lnTo>
                    <a:pt x="2756463" y="3797300"/>
                  </a:lnTo>
                  <a:lnTo>
                    <a:pt x="2714335" y="3822700"/>
                  </a:lnTo>
                  <a:lnTo>
                    <a:pt x="2671733" y="3835400"/>
                  </a:lnTo>
                  <a:lnTo>
                    <a:pt x="2361364" y="3924300"/>
                  </a:lnTo>
                  <a:close/>
                </a:path>
                <a:path w="3970020" h="3949700" extrusionOk="0">
                  <a:moveTo>
                    <a:pt x="3074859" y="3632200"/>
                  </a:moveTo>
                  <a:lnTo>
                    <a:pt x="2127956" y="3632200"/>
                  </a:lnTo>
                  <a:lnTo>
                    <a:pt x="2174958" y="3619500"/>
                  </a:lnTo>
                  <a:lnTo>
                    <a:pt x="2221570" y="3619500"/>
                  </a:lnTo>
                  <a:lnTo>
                    <a:pt x="2313551" y="3594100"/>
                  </a:lnTo>
                  <a:lnTo>
                    <a:pt x="2358883" y="3594100"/>
                  </a:lnTo>
                  <a:lnTo>
                    <a:pt x="2535380" y="3543300"/>
                  </a:lnTo>
                  <a:lnTo>
                    <a:pt x="2578204" y="3517900"/>
                  </a:lnTo>
                  <a:lnTo>
                    <a:pt x="2662162" y="3492500"/>
                  </a:lnTo>
                  <a:lnTo>
                    <a:pt x="2703259" y="3467100"/>
                  </a:lnTo>
                  <a:lnTo>
                    <a:pt x="2743742" y="3454400"/>
                  </a:lnTo>
                  <a:lnTo>
                    <a:pt x="2783593" y="3429000"/>
                  </a:lnTo>
                  <a:lnTo>
                    <a:pt x="2822794" y="3403600"/>
                  </a:lnTo>
                  <a:lnTo>
                    <a:pt x="2861326" y="3378200"/>
                  </a:lnTo>
                  <a:lnTo>
                    <a:pt x="2899170" y="3352800"/>
                  </a:lnTo>
                  <a:lnTo>
                    <a:pt x="2936308" y="3327400"/>
                  </a:lnTo>
                  <a:lnTo>
                    <a:pt x="2972721" y="3302000"/>
                  </a:lnTo>
                  <a:lnTo>
                    <a:pt x="3008391" y="3276600"/>
                  </a:lnTo>
                  <a:lnTo>
                    <a:pt x="3043298" y="3251200"/>
                  </a:lnTo>
                  <a:lnTo>
                    <a:pt x="3077425" y="3225800"/>
                  </a:lnTo>
                  <a:lnTo>
                    <a:pt x="3110752" y="3187700"/>
                  </a:lnTo>
                  <a:lnTo>
                    <a:pt x="3143261" y="3162300"/>
                  </a:lnTo>
                  <a:lnTo>
                    <a:pt x="3174933" y="3124200"/>
                  </a:lnTo>
                  <a:lnTo>
                    <a:pt x="3205751" y="3098800"/>
                  </a:lnTo>
                  <a:lnTo>
                    <a:pt x="3235694" y="3060700"/>
                  </a:lnTo>
                  <a:lnTo>
                    <a:pt x="3264745" y="3035300"/>
                  </a:lnTo>
                  <a:lnTo>
                    <a:pt x="3292884" y="2997200"/>
                  </a:lnTo>
                  <a:lnTo>
                    <a:pt x="3320094" y="2959100"/>
                  </a:lnTo>
                  <a:lnTo>
                    <a:pt x="3346355" y="2921000"/>
                  </a:lnTo>
                  <a:lnTo>
                    <a:pt x="3371650" y="2882900"/>
                  </a:lnTo>
                  <a:lnTo>
                    <a:pt x="3395959" y="2844800"/>
                  </a:lnTo>
                  <a:lnTo>
                    <a:pt x="3419263" y="2806700"/>
                  </a:lnTo>
                  <a:lnTo>
                    <a:pt x="3441545" y="2768600"/>
                  </a:lnTo>
                  <a:lnTo>
                    <a:pt x="3462785" y="2730500"/>
                  </a:lnTo>
                  <a:lnTo>
                    <a:pt x="3482965" y="2692400"/>
                  </a:lnTo>
                  <a:lnTo>
                    <a:pt x="3502066" y="2654300"/>
                  </a:lnTo>
                  <a:lnTo>
                    <a:pt x="3520070" y="2603500"/>
                  </a:lnTo>
                  <a:lnTo>
                    <a:pt x="3536958" y="2565400"/>
                  </a:lnTo>
                  <a:lnTo>
                    <a:pt x="3552711" y="2527300"/>
                  </a:lnTo>
                  <a:lnTo>
                    <a:pt x="3567311" y="2476500"/>
                  </a:lnTo>
                  <a:lnTo>
                    <a:pt x="3580739" y="2438400"/>
                  </a:lnTo>
                  <a:lnTo>
                    <a:pt x="3592977" y="2387600"/>
                  </a:lnTo>
                  <a:lnTo>
                    <a:pt x="3604005" y="2349500"/>
                  </a:lnTo>
                  <a:lnTo>
                    <a:pt x="3613806" y="2298700"/>
                  </a:lnTo>
                  <a:lnTo>
                    <a:pt x="3622361" y="2247900"/>
                  </a:lnTo>
                  <a:lnTo>
                    <a:pt x="3629650" y="2209800"/>
                  </a:lnTo>
                  <a:lnTo>
                    <a:pt x="3635656" y="2159000"/>
                  </a:lnTo>
                  <a:lnTo>
                    <a:pt x="3640360" y="2108200"/>
                  </a:lnTo>
                  <a:lnTo>
                    <a:pt x="3643743" y="2070100"/>
                  </a:lnTo>
                  <a:lnTo>
                    <a:pt x="3645786" y="2019300"/>
                  </a:lnTo>
                  <a:lnTo>
                    <a:pt x="3646471" y="1968500"/>
                  </a:lnTo>
                  <a:lnTo>
                    <a:pt x="3645786" y="1917700"/>
                  </a:lnTo>
                  <a:lnTo>
                    <a:pt x="3643743" y="1879600"/>
                  </a:lnTo>
                  <a:lnTo>
                    <a:pt x="3640360" y="1828800"/>
                  </a:lnTo>
                  <a:lnTo>
                    <a:pt x="3635656" y="1778000"/>
                  </a:lnTo>
                  <a:lnTo>
                    <a:pt x="3629650" y="1739900"/>
                  </a:lnTo>
                  <a:lnTo>
                    <a:pt x="3622361" y="1689100"/>
                  </a:lnTo>
                  <a:lnTo>
                    <a:pt x="3613806" y="1638300"/>
                  </a:lnTo>
                  <a:lnTo>
                    <a:pt x="3604005" y="1600200"/>
                  </a:lnTo>
                  <a:lnTo>
                    <a:pt x="3592977" y="1549400"/>
                  </a:lnTo>
                  <a:lnTo>
                    <a:pt x="3580739" y="1511300"/>
                  </a:lnTo>
                  <a:lnTo>
                    <a:pt x="3567311" y="1460500"/>
                  </a:lnTo>
                  <a:lnTo>
                    <a:pt x="3552711" y="1422400"/>
                  </a:lnTo>
                  <a:lnTo>
                    <a:pt x="3536958" y="1371600"/>
                  </a:lnTo>
                  <a:lnTo>
                    <a:pt x="3520070" y="1333500"/>
                  </a:lnTo>
                  <a:lnTo>
                    <a:pt x="3502066" y="1295400"/>
                  </a:lnTo>
                  <a:lnTo>
                    <a:pt x="3482965" y="1257300"/>
                  </a:lnTo>
                  <a:lnTo>
                    <a:pt x="3462785" y="1206500"/>
                  </a:lnTo>
                  <a:lnTo>
                    <a:pt x="3441545" y="1168400"/>
                  </a:lnTo>
                  <a:lnTo>
                    <a:pt x="3419263" y="1130300"/>
                  </a:lnTo>
                  <a:lnTo>
                    <a:pt x="3395959" y="1092200"/>
                  </a:lnTo>
                  <a:lnTo>
                    <a:pt x="3371650" y="1054100"/>
                  </a:lnTo>
                  <a:lnTo>
                    <a:pt x="3346355" y="1016000"/>
                  </a:lnTo>
                  <a:lnTo>
                    <a:pt x="3320094" y="977900"/>
                  </a:lnTo>
                  <a:lnTo>
                    <a:pt x="3292884" y="952500"/>
                  </a:lnTo>
                  <a:lnTo>
                    <a:pt x="3264745" y="914400"/>
                  </a:lnTo>
                  <a:lnTo>
                    <a:pt x="3235694" y="876300"/>
                  </a:lnTo>
                  <a:lnTo>
                    <a:pt x="3205751" y="850900"/>
                  </a:lnTo>
                  <a:lnTo>
                    <a:pt x="3174933" y="812800"/>
                  </a:lnTo>
                  <a:lnTo>
                    <a:pt x="3143261" y="787400"/>
                  </a:lnTo>
                  <a:lnTo>
                    <a:pt x="3110752" y="749300"/>
                  </a:lnTo>
                  <a:lnTo>
                    <a:pt x="3077425" y="723900"/>
                  </a:lnTo>
                  <a:lnTo>
                    <a:pt x="3043298" y="685800"/>
                  </a:lnTo>
                  <a:lnTo>
                    <a:pt x="3008391" y="660400"/>
                  </a:lnTo>
                  <a:lnTo>
                    <a:pt x="2972721" y="635000"/>
                  </a:lnTo>
                  <a:lnTo>
                    <a:pt x="2936308" y="609600"/>
                  </a:lnTo>
                  <a:lnTo>
                    <a:pt x="2899170" y="584200"/>
                  </a:lnTo>
                  <a:lnTo>
                    <a:pt x="2861326" y="558800"/>
                  </a:lnTo>
                  <a:lnTo>
                    <a:pt x="2822794" y="533400"/>
                  </a:lnTo>
                  <a:lnTo>
                    <a:pt x="2783593" y="520700"/>
                  </a:lnTo>
                  <a:lnTo>
                    <a:pt x="2703259" y="469900"/>
                  </a:lnTo>
                  <a:lnTo>
                    <a:pt x="2662162" y="457200"/>
                  </a:lnTo>
                  <a:lnTo>
                    <a:pt x="2620471" y="431800"/>
                  </a:lnTo>
                  <a:lnTo>
                    <a:pt x="2358883" y="355600"/>
                  </a:lnTo>
                  <a:lnTo>
                    <a:pt x="2267774" y="330200"/>
                  </a:lnTo>
                  <a:lnTo>
                    <a:pt x="2221570" y="330200"/>
                  </a:lnTo>
                  <a:lnTo>
                    <a:pt x="2174958" y="317500"/>
                  </a:lnTo>
                  <a:lnTo>
                    <a:pt x="2080583" y="317500"/>
                  </a:lnTo>
                  <a:lnTo>
                    <a:pt x="2032857" y="304800"/>
                  </a:lnTo>
                  <a:lnTo>
                    <a:pt x="3056277" y="304800"/>
                  </a:lnTo>
                  <a:lnTo>
                    <a:pt x="3112481" y="342900"/>
                  </a:lnTo>
                  <a:lnTo>
                    <a:pt x="3149147" y="368300"/>
                  </a:lnTo>
                  <a:lnTo>
                    <a:pt x="3185195" y="393700"/>
                  </a:lnTo>
                  <a:lnTo>
                    <a:pt x="3220610" y="419100"/>
                  </a:lnTo>
                  <a:lnTo>
                    <a:pt x="3255381" y="444500"/>
                  </a:lnTo>
                  <a:lnTo>
                    <a:pt x="3289494" y="482600"/>
                  </a:lnTo>
                  <a:lnTo>
                    <a:pt x="3322935" y="508000"/>
                  </a:lnTo>
                  <a:lnTo>
                    <a:pt x="3355692" y="533400"/>
                  </a:lnTo>
                  <a:lnTo>
                    <a:pt x="3387753" y="571500"/>
                  </a:lnTo>
                  <a:lnTo>
                    <a:pt x="3419102" y="596900"/>
                  </a:lnTo>
                  <a:lnTo>
                    <a:pt x="3449729" y="635000"/>
                  </a:lnTo>
                  <a:lnTo>
                    <a:pt x="3479619" y="673100"/>
                  </a:lnTo>
                  <a:lnTo>
                    <a:pt x="3508759" y="698500"/>
                  </a:lnTo>
                  <a:lnTo>
                    <a:pt x="3537137" y="736600"/>
                  </a:lnTo>
                  <a:lnTo>
                    <a:pt x="3564739" y="774700"/>
                  </a:lnTo>
                  <a:lnTo>
                    <a:pt x="3591553" y="812800"/>
                  </a:lnTo>
                  <a:lnTo>
                    <a:pt x="3617564" y="838200"/>
                  </a:lnTo>
                  <a:lnTo>
                    <a:pt x="3642761" y="876300"/>
                  </a:lnTo>
                  <a:lnTo>
                    <a:pt x="3667130" y="914400"/>
                  </a:lnTo>
                  <a:lnTo>
                    <a:pt x="3690658" y="952500"/>
                  </a:lnTo>
                  <a:lnTo>
                    <a:pt x="3713331" y="990600"/>
                  </a:lnTo>
                  <a:lnTo>
                    <a:pt x="3735138" y="1041400"/>
                  </a:lnTo>
                  <a:lnTo>
                    <a:pt x="3756064" y="1079500"/>
                  </a:lnTo>
                  <a:lnTo>
                    <a:pt x="3776097" y="1117600"/>
                  </a:lnTo>
                  <a:lnTo>
                    <a:pt x="3795223" y="1155700"/>
                  </a:lnTo>
                  <a:lnTo>
                    <a:pt x="3813430" y="1193800"/>
                  </a:lnTo>
                  <a:lnTo>
                    <a:pt x="3830704" y="1244600"/>
                  </a:lnTo>
                  <a:lnTo>
                    <a:pt x="3847033" y="1282700"/>
                  </a:lnTo>
                  <a:lnTo>
                    <a:pt x="3862403" y="1333500"/>
                  </a:lnTo>
                  <a:lnTo>
                    <a:pt x="3876801" y="1371600"/>
                  </a:lnTo>
                  <a:lnTo>
                    <a:pt x="3890214" y="1409700"/>
                  </a:lnTo>
                  <a:lnTo>
                    <a:pt x="3902630" y="1460500"/>
                  </a:lnTo>
                  <a:lnTo>
                    <a:pt x="3914034" y="1498600"/>
                  </a:lnTo>
                  <a:lnTo>
                    <a:pt x="3924414" y="1549400"/>
                  </a:lnTo>
                  <a:lnTo>
                    <a:pt x="3933758" y="1600200"/>
                  </a:lnTo>
                  <a:lnTo>
                    <a:pt x="3942051" y="1638300"/>
                  </a:lnTo>
                  <a:lnTo>
                    <a:pt x="3949280" y="1689100"/>
                  </a:lnTo>
                  <a:lnTo>
                    <a:pt x="3955433" y="1727200"/>
                  </a:lnTo>
                  <a:lnTo>
                    <a:pt x="3960497" y="1778000"/>
                  </a:lnTo>
                  <a:lnTo>
                    <a:pt x="3964458" y="1828800"/>
                  </a:lnTo>
                  <a:lnTo>
                    <a:pt x="3967304" y="1879600"/>
                  </a:lnTo>
                  <a:lnTo>
                    <a:pt x="3969021" y="1917700"/>
                  </a:lnTo>
                  <a:lnTo>
                    <a:pt x="3969596" y="1968500"/>
                  </a:lnTo>
                  <a:lnTo>
                    <a:pt x="3969021" y="2019300"/>
                  </a:lnTo>
                  <a:lnTo>
                    <a:pt x="3967302" y="2070100"/>
                  </a:lnTo>
                  <a:lnTo>
                    <a:pt x="3964454" y="2120900"/>
                  </a:lnTo>
                  <a:lnTo>
                    <a:pt x="3960489" y="2159000"/>
                  </a:lnTo>
                  <a:lnTo>
                    <a:pt x="3955421" y="2209800"/>
                  </a:lnTo>
                  <a:lnTo>
                    <a:pt x="3949263" y="2260600"/>
                  </a:lnTo>
                  <a:lnTo>
                    <a:pt x="3942028" y="2298700"/>
                  </a:lnTo>
                  <a:lnTo>
                    <a:pt x="3933729" y="2349500"/>
                  </a:lnTo>
                  <a:lnTo>
                    <a:pt x="3924378" y="2387600"/>
                  </a:lnTo>
                  <a:lnTo>
                    <a:pt x="3913990" y="2438400"/>
                  </a:lnTo>
                  <a:lnTo>
                    <a:pt x="3902578" y="2489200"/>
                  </a:lnTo>
                  <a:lnTo>
                    <a:pt x="3890153" y="2527300"/>
                  </a:lnTo>
                  <a:lnTo>
                    <a:pt x="3876731" y="2578100"/>
                  </a:lnTo>
                  <a:lnTo>
                    <a:pt x="3862323" y="2616200"/>
                  </a:lnTo>
                  <a:lnTo>
                    <a:pt x="3846943" y="2654300"/>
                  </a:lnTo>
                  <a:lnTo>
                    <a:pt x="3830603" y="2705100"/>
                  </a:lnTo>
                  <a:lnTo>
                    <a:pt x="3813318" y="2743200"/>
                  </a:lnTo>
                  <a:lnTo>
                    <a:pt x="3795100" y="2781300"/>
                  </a:lnTo>
                  <a:lnTo>
                    <a:pt x="3775963" y="2832100"/>
                  </a:lnTo>
                  <a:lnTo>
                    <a:pt x="3755918" y="2870200"/>
                  </a:lnTo>
                  <a:lnTo>
                    <a:pt x="3734981" y="2908300"/>
                  </a:lnTo>
                  <a:lnTo>
                    <a:pt x="3713163" y="2946400"/>
                  </a:lnTo>
                  <a:lnTo>
                    <a:pt x="3690477" y="2984500"/>
                  </a:lnTo>
                  <a:lnTo>
                    <a:pt x="3666938" y="3022600"/>
                  </a:lnTo>
                  <a:lnTo>
                    <a:pt x="3642558" y="3060700"/>
                  </a:lnTo>
                  <a:lnTo>
                    <a:pt x="3617349" y="3098800"/>
                  </a:lnTo>
                  <a:lnTo>
                    <a:pt x="3591326" y="3136900"/>
                  </a:lnTo>
                  <a:lnTo>
                    <a:pt x="3564502" y="3175000"/>
                  </a:lnTo>
                  <a:lnTo>
                    <a:pt x="3536889" y="3213100"/>
                  </a:lnTo>
                  <a:lnTo>
                    <a:pt x="3508500" y="3238500"/>
                  </a:lnTo>
                  <a:lnTo>
                    <a:pt x="3479349" y="3276600"/>
                  </a:lnTo>
                  <a:lnTo>
                    <a:pt x="3449450" y="3314700"/>
                  </a:lnTo>
                  <a:lnTo>
                    <a:pt x="3418814" y="3340100"/>
                  </a:lnTo>
                  <a:lnTo>
                    <a:pt x="3387455" y="3378200"/>
                  </a:lnTo>
                  <a:lnTo>
                    <a:pt x="3355386" y="3403600"/>
                  </a:lnTo>
                  <a:lnTo>
                    <a:pt x="3322621" y="3441700"/>
                  </a:lnTo>
                  <a:lnTo>
                    <a:pt x="3289172" y="3467100"/>
                  </a:lnTo>
                  <a:lnTo>
                    <a:pt x="3255053" y="3492500"/>
                  </a:lnTo>
                  <a:lnTo>
                    <a:pt x="3220276" y="3517900"/>
                  </a:lnTo>
                  <a:lnTo>
                    <a:pt x="3184855" y="3556000"/>
                  </a:lnTo>
                  <a:lnTo>
                    <a:pt x="3148804" y="3581400"/>
                  </a:lnTo>
                  <a:lnTo>
                    <a:pt x="3112134" y="3606800"/>
                  </a:lnTo>
                  <a:lnTo>
                    <a:pt x="3074859" y="3632200"/>
                  </a:lnTo>
                  <a:close/>
                </a:path>
                <a:path w="3970020" h="3949700" extrusionOk="0">
                  <a:moveTo>
                    <a:pt x="2269172" y="3937000"/>
                  </a:moveTo>
                  <a:lnTo>
                    <a:pt x="1700249" y="3937000"/>
                  </a:lnTo>
                  <a:lnTo>
                    <a:pt x="1653952" y="3924300"/>
                  </a:lnTo>
                  <a:lnTo>
                    <a:pt x="2315446" y="3924300"/>
                  </a:lnTo>
                  <a:lnTo>
                    <a:pt x="2269172" y="3937000"/>
                  </a:lnTo>
                  <a:close/>
                </a:path>
                <a:path w="3970020" h="3949700" extrusionOk="0">
                  <a:moveTo>
                    <a:pt x="2175611" y="3949700"/>
                  </a:moveTo>
                  <a:lnTo>
                    <a:pt x="1793861" y="3949700"/>
                  </a:lnTo>
                  <a:lnTo>
                    <a:pt x="1746889" y="3937000"/>
                  </a:lnTo>
                  <a:lnTo>
                    <a:pt x="2222556" y="3937000"/>
                  </a:lnTo>
                  <a:lnTo>
                    <a:pt x="2175611" y="39497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80CFFDD-9750-BE71-08A4-98941893380F}"/>
              </a:ext>
            </a:extLst>
          </p:cNvPr>
          <p:cNvSpPr txBox="1"/>
          <p:nvPr/>
        </p:nvSpPr>
        <p:spPr>
          <a:xfrm>
            <a:off x="6551295" y="3456968"/>
            <a:ext cx="100523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67438644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725561" y="1"/>
            <a:ext cx="16562643" cy="10287000"/>
            <a:chOff x="10082734" y="1"/>
            <a:chExt cx="8205470" cy="10287000"/>
          </a:xfrm>
        </p:grpSpPr>
        <p:sp>
          <p:nvSpPr>
            <p:cNvPr id="4" name="object 4"/>
            <p:cNvSpPr/>
            <p:nvPr/>
          </p:nvSpPr>
          <p:spPr>
            <a:xfrm>
              <a:off x="10082734" y="2"/>
              <a:ext cx="8205470" cy="10287000"/>
            </a:xfrm>
            <a:custGeom>
              <a:avLst/>
              <a:gdLst/>
              <a:ahLst/>
              <a:cxnLst/>
              <a:rect l="l" t="t" r="r" b="b"/>
              <a:pathLst>
                <a:path w="8205469" h="10287000">
                  <a:moveTo>
                    <a:pt x="8205266" y="10286997"/>
                  </a:moveTo>
                  <a:lnTo>
                    <a:pt x="5143506" y="10286997"/>
                  </a:lnTo>
                  <a:lnTo>
                    <a:pt x="0" y="5143491"/>
                  </a:lnTo>
                  <a:lnTo>
                    <a:pt x="5143491" y="0"/>
                  </a:lnTo>
                  <a:lnTo>
                    <a:pt x="8205266" y="0"/>
                  </a:lnTo>
                  <a:lnTo>
                    <a:pt x="8205266" y="10286997"/>
                  </a:lnTo>
                  <a:close/>
                </a:path>
              </a:pathLst>
            </a:custGeom>
            <a:solidFill>
              <a:srgbClr val="2A4A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682804" y="1"/>
              <a:ext cx="5567045" cy="10287000"/>
            </a:xfrm>
            <a:custGeom>
              <a:avLst/>
              <a:gdLst/>
              <a:ahLst/>
              <a:cxnLst/>
              <a:rect l="l" t="t" r="r" b="b"/>
              <a:pathLst>
                <a:path w="5567044" h="10287000">
                  <a:moveTo>
                    <a:pt x="5143494" y="10286996"/>
                  </a:moveTo>
                  <a:lnTo>
                    <a:pt x="0" y="5143502"/>
                  </a:lnTo>
                  <a:lnTo>
                    <a:pt x="5143502" y="0"/>
                  </a:lnTo>
                  <a:lnTo>
                    <a:pt x="5557889" y="0"/>
                  </a:lnTo>
                  <a:lnTo>
                    <a:pt x="418795" y="5139093"/>
                  </a:lnTo>
                  <a:lnTo>
                    <a:pt x="5566699" y="10286996"/>
                  </a:lnTo>
                  <a:lnTo>
                    <a:pt x="5143494" y="102869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085932" y="11"/>
              <a:ext cx="7041515" cy="10287000"/>
            </a:xfrm>
            <a:custGeom>
              <a:avLst/>
              <a:gdLst/>
              <a:ahLst/>
              <a:cxnLst/>
              <a:rect l="l" t="t" r="r" b="b"/>
              <a:pathLst>
                <a:path w="7041515" h="10287000">
                  <a:moveTo>
                    <a:pt x="1899145" y="1621485"/>
                  </a:moveTo>
                  <a:lnTo>
                    <a:pt x="277660" y="0"/>
                  </a:lnTo>
                  <a:lnTo>
                    <a:pt x="1917" y="0"/>
                  </a:lnTo>
                  <a:lnTo>
                    <a:pt x="1899145" y="1621485"/>
                  </a:lnTo>
                  <a:close/>
                </a:path>
                <a:path w="7041515" h="10287000">
                  <a:moveTo>
                    <a:pt x="7039356" y="0"/>
                  </a:moveTo>
                  <a:lnTo>
                    <a:pt x="6763613" y="0"/>
                  </a:lnTo>
                  <a:lnTo>
                    <a:pt x="3647706" y="3115907"/>
                  </a:lnTo>
                  <a:lnTo>
                    <a:pt x="1899145" y="1621485"/>
                  </a:lnTo>
                  <a:lnTo>
                    <a:pt x="3520630" y="3242970"/>
                  </a:lnTo>
                  <a:lnTo>
                    <a:pt x="3796373" y="3242970"/>
                  </a:lnTo>
                  <a:lnTo>
                    <a:pt x="7039356" y="0"/>
                  </a:lnTo>
                  <a:close/>
                </a:path>
                <a:path w="7041515" h="10287000">
                  <a:moveTo>
                    <a:pt x="7041274" y="10287000"/>
                  </a:moveTo>
                  <a:lnTo>
                    <a:pt x="3792524" y="7038238"/>
                  </a:lnTo>
                  <a:lnTo>
                    <a:pt x="3520630" y="6766357"/>
                  </a:lnTo>
                  <a:lnTo>
                    <a:pt x="0" y="10287000"/>
                  </a:lnTo>
                  <a:lnTo>
                    <a:pt x="271881" y="10287000"/>
                  </a:lnTo>
                  <a:lnTo>
                    <a:pt x="3520630" y="7038238"/>
                  </a:lnTo>
                  <a:lnTo>
                    <a:pt x="6769392" y="10287000"/>
                  </a:lnTo>
                  <a:lnTo>
                    <a:pt x="7041274" y="10287000"/>
                  </a:lnTo>
                  <a:close/>
                </a:path>
              </a:pathLst>
            </a:custGeom>
            <a:solidFill>
              <a:srgbClr val="2A4A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797514" y="4215710"/>
            <a:ext cx="7020048" cy="29803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9600" spc="37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  <a:br>
              <a:rPr lang="en-US" sz="9600" spc="37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600" spc="37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LISTENING</a:t>
            </a:r>
            <a:r>
              <a:rPr sz="9600" spc="15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sz="9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8218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>
            <a:extLst>
              <a:ext uri="{FF2B5EF4-FFF2-40B4-BE49-F238E27FC236}">
                <a16:creationId xmlns:a16="http://schemas.microsoft.com/office/drawing/2014/main" id="{B588AE6A-7B38-1F72-4DE2-12F181593545}"/>
              </a:ext>
            </a:extLst>
          </p:cNvPr>
          <p:cNvSpPr/>
          <p:nvPr/>
        </p:nvSpPr>
        <p:spPr>
          <a:xfrm rot="13494614">
            <a:off x="-2217537" y="7374171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3C655EB5-7091-802D-63FF-E9CEC571BD56}"/>
              </a:ext>
            </a:extLst>
          </p:cNvPr>
          <p:cNvSpPr/>
          <p:nvPr/>
        </p:nvSpPr>
        <p:spPr>
          <a:xfrm rot="2715410">
            <a:off x="13745820" y="-477955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DC3F69-C9DC-5500-F31A-0AB52A764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94" y="206284"/>
            <a:ext cx="7954080" cy="461665"/>
          </a:xfrm>
        </p:spPr>
        <p:txBody>
          <a:bodyPr/>
          <a:lstStyle/>
          <a:p>
            <a:pPr algn="ctr"/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Neural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222464-0354-22AE-3138-1239394EB499}"/>
              </a:ext>
            </a:extLst>
          </p:cNvPr>
          <p:cNvSpPr/>
          <p:nvPr/>
        </p:nvSpPr>
        <p:spPr>
          <a:xfrm>
            <a:off x="7094555" y="3243818"/>
            <a:ext cx="2182078" cy="12712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| g(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91AD24-966E-CBF7-4693-A4099E6AB37D}"/>
                  </a:ext>
                </a:extLst>
              </p:cNvPr>
              <p:cNvSpPr txBox="1"/>
              <p:nvPr/>
            </p:nvSpPr>
            <p:spPr>
              <a:xfrm>
                <a:off x="9276633" y="4733784"/>
                <a:ext cx="3499484" cy="1040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cs typeface="Times New Roman" panose="02020603050405020304" pitchFamily="18" charset="0"/>
                  </a:rPr>
                  <a:t>aj=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𝑤𝑗𝑖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. 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𝑥𝑖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3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vi-VN" sz="3000" dirty="0"/>
                          <m:t>j</m:t>
                        </m:r>
                      </m:e>
                    </m:nary>
                  </m:oMath>
                </a14:m>
                <a:endPara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zj</a:t>
                </a: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=g(</a:t>
                </a:r>
                <a:r>
                  <a:rPr lang="en-US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aj</a:t>
                </a: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91AD24-966E-CBF7-4693-A4099E6AB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633" y="4733784"/>
                <a:ext cx="3499484" cy="1040991"/>
              </a:xfrm>
              <a:prstGeom prst="rect">
                <a:avLst/>
              </a:prstGeom>
              <a:blipFill>
                <a:blip r:embed="rId2"/>
                <a:stretch>
                  <a:fillRect l="-4181" t="-647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CAEDBA-5720-691C-9D40-83E81B499882}"/>
              </a:ext>
            </a:extLst>
          </p:cNvPr>
          <p:cNvCxnSpPr/>
          <p:nvPr/>
        </p:nvCxnSpPr>
        <p:spPr>
          <a:xfrm>
            <a:off x="5395925" y="2601956"/>
            <a:ext cx="2182078" cy="7065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382BF2-4AF9-AA3A-3BD9-57B20E52D91F}"/>
              </a:ext>
            </a:extLst>
          </p:cNvPr>
          <p:cNvCxnSpPr>
            <a:cxnSpLocks/>
          </p:cNvCxnSpPr>
          <p:nvPr/>
        </p:nvCxnSpPr>
        <p:spPr>
          <a:xfrm>
            <a:off x="4154194" y="4004818"/>
            <a:ext cx="29403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3E48EF6-33BC-5683-28B1-0ACF4A6D897C}"/>
              </a:ext>
            </a:extLst>
          </p:cNvPr>
          <p:cNvCxnSpPr>
            <a:cxnSpLocks/>
            <a:stCxn id="21" idx="2"/>
          </p:cNvCxnSpPr>
          <p:nvPr/>
        </p:nvCxnSpPr>
        <p:spPr>
          <a:xfrm flipV="1">
            <a:off x="4491716" y="4585971"/>
            <a:ext cx="3314736" cy="8249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29C74F8-4F2A-B6E2-58F4-43DBBE366454}"/>
              </a:ext>
            </a:extLst>
          </p:cNvPr>
          <p:cNvSpPr txBox="1"/>
          <p:nvPr/>
        </p:nvSpPr>
        <p:spPr>
          <a:xfrm>
            <a:off x="4650662" y="2270193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B3442F-A9D3-CA22-D4EE-595E0E2947CB}"/>
              </a:ext>
            </a:extLst>
          </p:cNvPr>
          <p:cNvSpPr txBox="1"/>
          <p:nvPr/>
        </p:nvSpPr>
        <p:spPr>
          <a:xfrm>
            <a:off x="3914104" y="3448852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D2AC3-4FEE-72F6-43DF-09D4CFA60AC5}"/>
              </a:ext>
            </a:extLst>
          </p:cNvPr>
          <p:cNvSpPr txBox="1"/>
          <p:nvPr/>
        </p:nvSpPr>
        <p:spPr>
          <a:xfrm>
            <a:off x="4207022" y="4856933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130BE6-1390-7230-5337-6B35A515C9B5}"/>
              </a:ext>
            </a:extLst>
          </p:cNvPr>
          <p:cNvSpPr txBox="1"/>
          <p:nvPr/>
        </p:nvSpPr>
        <p:spPr>
          <a:xfrm>
            <a:off x="6159791" y="2407063"/>
            <a:ext cx="7617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wj0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8DC0E8-AEEA-D4DD-6E90-FC4D91EE18A0}"/>
              </a:ext>
            </a:extLst>
          </p:cNvPr>
          <p:cNvSpPr txBox="1"/>
          <p:nvPr/>
        </p:nvSpPr>
        <p:spPr>
          <a:xfrm>
            <a:off x="5068752" y="3448852"/>
            <a:ext cx="7617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wj1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69233-6FE7-EA27-3D16-7E4EDC83BD83}"/>
              </a:ext>
            </a:extLst>
          </p:cNvPr>
          <p:cNvSpPr txBox="1"/>
          <p:nvPr/>
        </p:nvSpPr>
        <p:spPr>
          <a:xfrm>
            <a:off x="5590894" y="4498447"/>
            <a:ext cx="7617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wj2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784346D-BC50-9115-4D77-84B70B20DB9C}"/>
              </a:ext>
            </a:extLst>
          </p:cNvPr>
          <p:cNvCxnSpPr>
            <a:cxnSpLocks/>
          </p:cNvCxnSpPr>
          <p:nvPr/>
        </p:nvCxnSpPr>
        <p:spPr>
          <a:xfrm>
            <a:off x="9276633" y="4002850"/>
            <a:ext cx="23167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D3C8DB1-A5EB-902F-1640-A090B44FA4F6}"/>
              </a:ext>
            </a:extLst>
          </p:cNvPr>
          <p:cNvSpPr txBox="1"/>
          <p:nvPr/>
        </p:nvSpPr>
        <p:spPr>
          <a:xfrm>
            <a:off x="9525102" y="3346335"/>
            <a:ext cx="18004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zj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(output)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080060-B373-EDA6-C47C-B7C0F11664E4}"/>
              </a:ext>
            </a:extLst>
          </p:cNvPr>
          <p:cNvSpPr txBox="1"/>
          <p:nvPr/>
        </p:nvSpPr>
        <p:spPr>
          <a:xfrm>
            <a:off x="4491715" y="6188253"/>
            <a:ext cx="922205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000" dirty="0"/>
              <a:t>Trong đó: </a:t>
            </a:r>
            <a:endParaRPr lang="en-US" sz="3000" dirty="0"/>
          </a:p>
          <a:p>
            <a:r>
              <a:rPr lang="en-US" sz="3000" dirty="0"/>
              <a:t>	</a:t>
            </a:r>
            <a:r>
              <a:rPr lang="vi-VN" sz="3000" dirty="0"/>
              <a:t>xi : các đầu vào </a:t>
            </a:r>
            <a:endParaRPr lang="en-US" sz="3000" dirty="0"/>
          </a:p>
          <a:p>
            <a:r>
              <a:rPr lang="en-US" sz="3000" dirty="0"/>
              <a:t>	</a:t>
            </a:r>
            <a:r>
              <a:rPr lang="vi-VN" sz="3000" dirty="0"/>
              <a:t>wji : các trọng số tương ứng với các đầu vào </a:t>
            </a:r>
            <a:endParaRPr lang="en-US" sz="3000" dirty="0"/>
          </a:p>
          <a:p>
            <a:r>
              <a:rPr lang="en-US" sz="3000" dirty="0"/>
              <a:t>	b</a:t>
            </a:r>
            <a:r>
              <a:rPr lang="vi-VN" sz="3000" dirty="0"/>
              <a:t>j : độ lệch (bias) </a:t>
            </a:r>
            <a:endParaRPr lang="en-US" sz="3000" dirty="0"/>
          </a:p>
          <a:p>
            <a:r>
              <a:rPr lang="en-US" sz="3000" dirty="0"/>
              <a:t>	</a:t>
            </a:r>
            <a:r>
              <a:rPr lang="vi-VN" sz="3000" dirty="0"/>
              <a:t>aj : </a:t>
            </a:r>
            <a:r>
              <a:rPr lang="en-US" sz="3000" dirty="0" err="1"/>
              <a:t>hàm</a:t>
            </a:r>
            <a:r>
              <a:rPr lang="en-US" sz="3000" dirty="0"/>
              <a:t> </a:t>
            </a:r>
            <a:r>
              <a:rPr lang="en-US" sz="3000" dirty="0" err="1"/>
              <a:t>kết</a:t>
            </a:r>
            <a:r>
              <a:rPr lang="en-US" sz="3000" dirty="0"/>
              <a:t> </a:t>
            </a:r>
            <a:r>
              <a:rPr lang="en-US" sz="3000" dirty="0" err="1"/>
              <a:t>hợp</a:t>
            </a:r>
            <a:r>
              <a:rPr lang="en-US" sz="3000" dirty="0"/>
              <a:t> (combination function)</a:t>
            </a:r>
          </a:p>
          <a:p>
            <a:r>
              <a:rPr lang="en-US" sz="3000" dirty="0"/>
              <a:t>	</a:t>
            </a:r>
            <a:r>
              <a:rPr lang="vi-VN" sz="3000" dirty="0"/>
              <a:t>zj : đầu ra của nơron </a:t>
            </a:r>
            <a:endParaRPr lang="en-US" sz="3000" dirty="0"/>
          </a:p>
          <a:p>
            <a:r>
              <a:rPr lang="en-US" sz="3000" dirty="0"/>
              <a:t>	</a:t>
            </a:r>
            <a:r>
              <a:rPr lang="vi-VN" sz="3000" dirty="0"/>
              <a:t>g(x): hàm kích hoạt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9C015B-96DE-204B-1B98-4D47AD111514}"/>
                  </a:ext>
                </a:extLst>
              </p:cNvPr>
              <p:cNvSpPr txBox="1"/>
              <p:nvPr/>
            </p:nvSpPr>
            <p:spPr>
              <a:xfrm>
                <a:off x="7686249" y="1949432"/>
                <a:ext cx="575799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000" dirty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sz="3000" b="0" i="0" dirty="0" smtClean="0"/>
                        <m:t>j</m:t>
                      </m:r>
                    </m:oMath>
                  </m:oMathPara>
                </a14:m>
                <a:endPara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F9C015B-96DE-204B-1B98-4D47AD111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249" y="1949432"/>
                <a:ext cx="57579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AE31048-BAC8-BBA3-7103-4FB6470351CA}"/>
              </a:ext>
            </a:extLst>
          </p:cNvPr>
          <p:cNvCxnSpPr>
            <a:cxnSpLocks/>
          </p:cNvCxnSpPr>
          <p:nvPr/>
        </p:nvCxnSpPr>
        <p:spPr>
          <a:xfrm>
            <a:off x="7934596" y="2547192"/>
            <a:ext cx="41156" cy="6131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0BCBABA-0B30-0FD0-F895-ED1600F1DE58}"/>
                  </a:ext>
                </a:extLst>
              </p14:cNvPr>
              <p14:cNvContentPartPr/>
              <p14:nvPr/>
            </p14:nvContentPartPr>
            <p14:xfrm>
              <a:off x="7601255" y="3875427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0BCBABA-0B30-0FD0-F895-ED1600F1DE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2615" y="386642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185386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>
            <a:extLst>
              <a:ext uri="{FF2B5EF4-FFF2-40B4-BE49-F238E27FC236}">
                <a16:creationId xmlns:a16="http://schemas.microsoft.com/office/drawing/2014/main" id="{B588AE6A-7B38-1F72-4DE2-12F181593545}"/>
              </a:ext>
            </a:extLst>
          </p:cNvPr>
          <p:cNvSpPr/>
          <p:nvPr/>
        </p:nvSpPr>
        <p:spPr>
          <a:xfrm rot="13494614">
            <a:off x="-2217537" y="7374171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3C655EB5-7091-802D-63FF-E9CEC571BD56}"/>
              </a:ext>
            </a:extLst>
          </p:cNvPr>
          <p:cNvSpPr/>
          <p:nvPr/>
        </p:nvSpPr>
        <p:spPr>
          <a:xfrm rot="2715410">
            <a:off x="13745820" y="-477955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DC3F69-C9DC-5500-F31A-0AB52A764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348" y="220307"/>
            <a:ext cx="7954080" cy="461665"/>
          </a:xfrm>
        </p:spPr>
        <p:txBody>
          <a:bodyPr/>
          <a:lstStyle/>
          <a:p>
            <a:pPr algn="ctr"/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endParaRPr lang="en-US" sz="30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8BBE5-0220-7E85-E87E-A076D5F00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955" y="171617"/>
            <a:ext cx="3035477" cy="13396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6FE1E1-CDF1-B5FC-9A0F-8337DBF2C96B}"/>
              </a:ext>
            </a:extLst>
          </p:cNvPr>
          <p:cNvSpPr/>
          <p:nvPr/>
        </p:nvSpPr>
        <p:spPr>
          <a:xfrm>
            <a:off x="295877" y="490978"/>
            <a:ext cx="5610039" cy="506631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903B94-D9C0-35CF-FDAF-FE25BB8F2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7148" y="815795"/>
            <a:ext cx="2725250" cy="10809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F8E9D9-8FFF-D92D-8804-C305F9D04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587" y="4869209"/>
            <a:ext cx="5743575" cy="3733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7689CF-CD7C-AFAE-A100-BA0CA2484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3882" y="1830890"/>
            <a:ext cx="5406532" cy="30692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155974-0919-9289-797F-21E620B019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57" y="1609082"/>
            <a:ext cx="5333811" cy="37008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55B5C03-4912-528C-1FDA-CB517B605FA3}"/>
              </a:ext>
            </a:extLst>
          </p:cNvPr>
          <p:cNvSpPr/>
          <p:nvPr/>
        </p:nvSpPr>
        <p:spPr>
          <a:xfrm>
            <a:off x="12382086" y="730865"/>
            <a:ext cx="5610039" cy="506631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20BA9B-8218-4440-9D56-C1A212F9F841}"/>
              </a:ext>
            </a:extLst>
          </p:cNvPr>
          <p:cNvSpPr/>
          <p:nvPr/>
        </p:nvSpPr>
        <p:spPr>
          <a:xfrm>
            <a:off x="6292356" y="4379225"/>
            <a:ext cx="5610039" cy="506631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052A94-CE3E-D98D-49F4-96EAAD9E362A}"/>
              </a:ext>
            </a:extLst>
          </p:cNvPr>
          <p:cNvSpPr txBox="1"/>
          <p:nvPr/>
        </p:nvSpPr>
        <p:spPr>
          <a:xfrm>
            <a:off x="9830202" y="4669154"/>
            <a:ext cx="2100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g(x) = max(0,x)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5C1E05-61FE-145B-3217-D89BDD35745F}"/>
              </a:ext>
            </a:extLst>
          </p:cNvPr>
          <p:cNvSpPr txBox="1"/>
          <p:nvPr/>
        </p:nvSpPr>
        <p:spPr>
          <a:xfrm>
            <a:off x="8093721" y="8692883"/>
            <a:ext cx="2100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highlight>
                  <a:srgbClr val="FFFF00"/>
                </a:highlight>
              </a:rPr>
              <a:t>ReLU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 Function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6D3E8D-E4EF-3628-ADBE-51C079807A84}"/>
              </a:ext>
            </a:extLst>
          </p:cNvPr>
          <p:cNvSpPr txBox="1"/>
          <p:nvPr/>
        </p:nvSpPr>
        <p:spPr>
          <a:xfrm>
            <a:off x="2256676" y="5122691"/>
            <a:ext cx="260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Sigmoid Function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8E3B99-8D06-33FB-D48A-74A4B27A2F7F}"/>
              </a:ext>
            </a:extLst>
          </p:cNvPr>
          <p:cNvSpPr txBox="1"/>
          <p:nvPr/>
        </p:nvSpPr>
        <p:spPr>
          <a:xfrm>
            <a:off x="14162364" y="5143500"/>
            <a:ext cx="260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Tanh Function</a:t>
            </a:r>
          </a:p>
        </p:txBody>
      </p:sp>
    </p:spTree>
    <p:extLst>
      <p:ext uri="{BB962C8B-B14F-4D97-AF65-F5344CB8AC3E}">
        <p14:creationId xmlns:p14="http://schemas.microsoft.com/office/powerpoint/2010/main" val="348578862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7497308" y="1682469"/>
            <a:ext cx="3293383" cy="36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52854" y="0"/>
            <a:ext cx="18286095" cy="6350635"/>
          </a:xfrm>
          <a:custGeom>
            <a:avLst/>
            <a:gdLst/>
            <a:ahLst/>
            <a:cxnLst/>
            <a:rect l="l" t="t" r="r" b="b"/>
            <a:pathLst>
              <a:path w="18286095" h="6350635" extrusionOk="0">
                <a:moveTo>
                  <a:pt x="0" y="0"/>
                </a:moveTo>
                <a:lnTo>
                  <a:pt x="18285706" y="0"/>
                </a:lnTo>
                <a:lnTo>
                  <a:pt x="18285706" y="6350624"/>
                </a:lnTo>
                <a:lnTo>
                  <a:pt x="0" y="6350624"/>
                </a:lnTo>
                <a:lnTo>
                  <a:pt x="0" y="0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052" y="7505830"/>
            <a:ext cx="123824" cy="12382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1106677" y="7226430"/>
            <a:ext cx="5625900" cy="216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Giới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thiệu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đề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tài</a:t>
            </a:r>
            <a:endParaRPr lang="en-US" sz="3000" dirty="0">
              <a:solidFill>
                <a:schemeClr val="dk1"/>
              </a:solidFill>
              <a:latin typeface="Times New Roman" panose="02020603050405020304" pitchFamily="18" charset="0"/>
              <a:ea typeface="Tahoma"/>
              <a:cs typeface="Times New Roman" panose="02020603050405020304" pitchFamily="18" charset="0"/>
              <a:sym typeface="Tahoma"/>
            </a:endParaRPr>
          </a:p>
          <a:p>
            <a:pPr marL="12700">
              <a:spcBef>
                <a:spcPts val="600"/>
              </a:spcBef>
            </a:pP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Mục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tiêu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và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ý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nghĩa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đề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tài</a:t>
            </a:r>
            <a:endParaRPr lang="en-US" sz="3000" dirty="0">
              <a:solidFill>
                <a:schemeClr val="dk1"/>
              </a:solidFill>
              <a:latin typeface="Times New Roman" panose="02020603050405020304" pitchFamily="18" charset="0"/>
              <a:ea typeface="Tahoma"/>
              <a:cs typeface="Times New Roman" panose="02020603050405020304" pitchFamily="18" charset="0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Giới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thiệu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tập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dữ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liệu</a:t>
            </a:r>
            <a:endParaRPr lang="en-US" sz="3000" dirty="0">
              <a:solidFill>
                <a:schemeClr val="dk1"/>
              </a:solidFill>
              <a:latin typeface="Times New Roman" panose="02020603050405020304" pitchFamily="18" charset="0"/>
              <a:ea typeface="Tahoma"/>
              <a:cs typeface="Times New Roman" panose="02020603050405020304" pitchFamily="18" charset="0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Tiền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xử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lý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dữ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liệu</a:t>
            </a:r>
            <a:endParaRPr sz="3000" dirty="0">
              <a:solidFill>
                <a:schemeClr val="dk1"/>
              </a:solidFill>
              <a:latin typeface="Times New Roman" panose="02020603050405020304" pitchFamily="18" charset="0"/>
              <a:ea typeface="Tahoma"/>
              <a:cs typeface="Times New Roman" panose="02020603050405020304" pitchFamily="18" charset="0"/>
              <a:sym typeface="Tahoma"/>
            </a:endParaRPr>
          </a:p>
        </p:txBody>
      </p:sp>
      <p:pic>
        <p:nvPicPr>
          <p:cNvPr id="85" name="Google Shape;8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052" y="8039230"/>
            <a:ext cx="123824" cy="12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052" y="8572630"/>
            <a:ext cx="123824" cy="12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1920" y="7523709"/>
            <a:ext cx="123824" cy="12382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"/>
          <p:cNvSpPr txBox="1"/>
          <p:nvPr/>
        </p:nvSpPr>
        <p:spPr>
          <a:xfrm>
            <a:off x="6663549" y="7244311"/>
            <a:ext cx="7131284" cy="2171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1918970" lvl="0" indent="0" algn="l" rtl="0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Phương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Pháp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Rolling Window</a:t>
            </a:r>
          </a:p>
          <a:p>
            <a:pPr marL="12700" marR="1918970" lvl="0" indent="0" algn="l" rtl="0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Mô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hình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KNN</a:t>
            </a:r>
            <a:endParaRPr sz="3000" dirty="0">
              <a:solidFill>
                <a:schemeClr val="dk1"/>
              </a:solidFill>
              <a:latin typeface="Times New Roman" panose="02020603050405020304" pitchFamily="18" charset="0"/>
              <a:ea typeface="Tahoma"/>
              <a:cs typeface="Times New Roman" panose="02020603050405020304" pitchFamily="18" charset="0"/>
              <a:sym typeface="Tahoma"/>
            </a:endParaRPr>
          </a:p>
          <a:p>
            <a:pPr marL="12700" marR="1918970" lvl="0" indent="0" algn="l" rtl="0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Mô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hình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FFNN</a:t>
            </a:r>
            <a:endParaRPr sz="3000" dirty="0">
              <a:solidFill>
                <a:schemeClr val="dk1"/>
              </a:solidFill>
              <a:latin typeface="Times New Roman" panose="02020603050405020304" pitchFamily="18" charset="0"/>
              <a:ea typeface="Tahoma"/>
              <a:cs typeface="Times New Roman" panose="02020603050405020304" pitchFamily="18" charset="0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Mô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hình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lai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ghép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tuần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tự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endParaRPr sz="3000" dirty="0">
              <a:solidFill>
                <a:schemeClr val="dk1"/>
              </a:solidFill>
              <a:latin typeface="Times New Roman" panose="02020603050405020304" pitchFamily="18" charset="0"/>
              <a:ea typeface="Tahoma"/>
              <a:cs typeface="Times New Roman" panose="02020603050405020304" pitchFamily="18" charset="0"/>
              <a:sym typeface="Tahoma"/>
            </a:endParaRPr>
          </a:p>
        </p:txBody>
      </p:sp>
      <p:pic>
        <p:nvPicPr>
          <p:cNvPr id="89" name="Google Shape;8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1920" y="8057109"/>
            <a:ext cx="123824" cy="12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1920" y="8590509"/>
            <a:ext cx="123824" cy="12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42595" y="7563329"/>
            <a:ext cx="123824" cy="12382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 txBox="1"/>
          <p:nvPr/>
        </p:nvSpPr>
        <p:spPr>
          <a:xfrm>
            <a:off x="12985178" y="7282379"/>
            <a:ext cx="5625900" cy="2169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5080" lvl="0" indent="0" algn="l" rtl="0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Mô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hình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lai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ghép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song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song</a:t>
            </a:r>
            <a:endParaRPr sz="3000" dirty="0">
              <a:solidFill>
                <a:schemeClr val="dk1"/>
              </a:solidFill>
              <a:latin typeface="Times New Roman" panose="02020603050405020304" pitchFamily="18" charset="0"/>
              <a:ea typeface="Tahoma"/>
              <a:cs typeface="Times New Roman" panose="02020603050405020304" pitchFamily="18" charset="0"/>
              <a:sym typeface="Tahoma"/>
            </a:endParaRPr>
          </a:p>
          <a:p>
            <a:pPr marL="12700" marR="5080" lvl="0" indent="0" algn="l" rtl="0">
              <a:lnSpc>
                <a:spcPct val="11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Kết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quả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thực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nghiệm</a:t>
            </a:r>
            <a:endParaRPr sz="3000" dirty="0">
              <a:solidFill>
                <a:schemeClr val="dk1"/>
              </a:solidFill>
              <a:latin typeface="Times New Roman" panose="02020603050405020304" pitchFamily="18" charset="0"/>
              <a:ea typeface="Tahoma"/>
              <a:cs typeface="Times New Roman" panose="02020603050405020304" pitchFamily="18" charset="0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Kết</a:t>
            </a: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3000" dirty="0" err="1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luận</a:t>
            </a:r>
            <a:endParaRPr lang="en-US" sz="3000" dirty="0">
              <a:solidFill>
                <a:schemeClr val="dk1"/>
              </a:solidFill>
              <a:latin typeface="Times New Roman" panose="02020603050405020304" pitchFamily="18" charset="0"/>
              <a:ea typeface="Tahoma"/>
              <a:cs typeface="Times New Roman" panose="02020603050405020304" pitchFamily="18" charset="0"/>
              <a:sym typeface="Tahoma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Q&amp;A</a:t>
            </a:r>
            <a:endParaRPr sz="3000" dirty="0">
              <a:solidFill>
                <a:schemeClr val="dk1"/>
              </a:solidFill>
              <a:latin typeface="Times New Roman" panose="02020603050405020304" pitchFamily="18" charset="0"/>
              <a:ea typeface="Tahoma"/>
              <a:cs typeface="Times New Roman" panose="02020603050405020304" pitchFamily="18" charset="0"/>
              <a:sym typeface="Tahoma"/>
            </a:endParaRPr>
          </a:p>
        </p:txBody>
      </p:sp>
      <p:pic>
        <p:nvPicPr>
          <p:cNvPr id="93" name="Google Shape;9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42595" y="8096729"/>
            <a:ext cx="123824" cy="12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42595" y="8630129"/>
            <a:ext cx="123824" cy="123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3"/>
          <p:cNvGrpSpPr/>
          <p:nvPr/>
        </p:nvGrpSpPr>
        <p:grpSpPr>
          <a:xfrm>
            <a:off x="5469111" y="7038739"/>
            <a:ext cx="21" cy="2210435"/>
            <a:chOff x="5496406" y="7429083"/>
            <a:chExt cx="21" cy="2210435"/>
          </a:xfrm>
        </p:grpSpPr>
        <p:sp>
          <p:nvSpPr>
            <p:cNvPr id="96" name="Google Shape;96;p3"/>
            <p:cNvSpPr/>
            <p:nvPr/>
          </p:nvSpPr>
          <p:spPr>
            <a:xfrm>
              <a:off x="5496406" y="7429083"/>
              <a:ext cx="0" cy="2210435"/>
            </a:xfrm>
            <a:custGeom>
              <a:avLst/>
              <a:gdLst/>
              <a:ahLst/>
              <a:cxnLst/>
              <a:rect l="l" t="t" r="r" b="b"/>
              <a:pathLst>
                <a:path w="120000" h="2210434" extrusionOk="0">
                  <a:moveTo>
                    <a:pt x="0" y="220991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2A4A9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496427" y="8121920"/>
              <a:ext cx="0" cy="829310"/>
            </a:xfrm>
            <a:custGeom>
              <a:avLst/>
              <a:gdLst/>
              <a:ahLst/>
              <a:cxnLst/>
              <a:rect l="l" t="t" r="r" b="b"/>
              <a:pathLst>
                <a:path w="120000" h="829309" extrusionOk="0">
                  <a:moveTo>
                    <a:pt x="0" y="828753"/>
                  </a:moveTo>
                  <a:lnTo>
                    <a:pt x="0" y="0"/>
                  </a:lnTo>
                </a:path>
              </a:pathLst>
            </a:custGeom>
            <a:noFill/>
            <a:ln w="28450" cap="flat" cmpd="sng">
              <a:solidFill>
                <a:srgbClr val="2A4A9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3"/>
          <p:cNvGrpSpPr/>
          <p:nvPr/>
        </p:nvGrpSpPr>
        <p:grpSpPr>
          <a:xfrm>
            <a:off x="11871491" y="7038739"/>
            <a:ext cx="21" cy="2210435"/>
            <a:chOff x="5496406" y="7429083"/>
            <a:chExt cx="21" cy="2210435"/>
          </a:xfrm>
        </p:grpSpPr>
        <p:sp>
          <p:nvSpPr>
            <p:cNvPr id="99" name="Google Shape;99;p3"/>
            <p:cNvSpPr/>
            <p:nvPr/>
          </p:nvSpPr>
          <p:spPr>
            <a:xfrm>
              <a:off x="5496406" y="7429083"/>
              <a:ext cx="0" cy="2210435"/>
            </a:xfrm>
            <a:custGeom>
              <a:avLst/>
              <a:gdLst/>
              <a:ahLst/>
              <a:cxnLst/>
              <a:rect l="l" t="t" r="r" b="b"/>
              <a:pathLst>
                <a:path w="120000" h="2210434" extrusionOk="0">
                  <a:moveTo>
                    <a:pt x="0" y="2209919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rgbClr val="2A4A9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496427" y="8121920"/>
              <a:ext cx="0" cy="829310"/>
            </a:xfrm>
            <a:custGeom>
              <a:avLst/>
              <a:gdLst/>
              <a:ahLst/>
              <a:cxnLst/>
              <a:rect l="l" t="t" r="r" b="b"/>
              <a:pathLst>
                <a:path w="120000" h="829309" extrusionOk="0">
                  <a:moveTo>
                    <a:pt x="0" y="828753"/>
                  </a:moveTo>
                  <a:lnTo>
                    <a:pt x="0" y="0"/>
                  </a:lnTo>
                </a:path>
              </a:pathLst>
            </a:custGeom>
            <a:noFill/>
            <a:ln w="28450" cap="flat" cmpd="sng">
              <a:solidFill>
                <a:srgbClr val="2A4A9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3"/>
          <p:cNvSpPr txBox="1"/>
          <p:nvPr/>
        </p:nvSpPr>
        <p:spPr>
          <a:xfrm>
            <a:off x="2514600" y="2124763"/>
            <a:ext cx="3978275" cy="110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spAutoFit/>
          </a:bodyPr>
          <a:lstStyle/>
          <a:p>
            <a:pPr marL="706755" marR="5080" lvl="0" indent="-69469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Mục</a:t>
            </a:r>
            <a:r>
              <a:rPr lang="en-US" sz="6000" b="1" i="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6000" b="1" i="0" dirty="0" err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Lục</a:t>
            </a:r>
            <a:endParaRPr sz="6000" b="1" i="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7308" y="463265"/>
            <a:ext cx="9952492" cy="542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86;p3">
            <a:extLst>
              <a:ext uri="{FF2B5EF4-FFF2-40B4-BE49-F238E27FC236}">
                <a16:creationId xmlns:a16="http://schemas.microsoft.com/office/drawing/2014/main" id="{D59505A9-2913-7B98-2C88-BDE90A96DF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052" y="9067851"/>
            <a:ext cx="123824" cy="12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0;p3">
            <a:extLst>
              <a:ext uri="{FF2B5EF4-FFF2-40B4-BE49-F238E27FC236}">
                <a16:creationId xmlns:a16="http://schemas.microsoft.com/office/drawing/2014/main" id="{A10389B3-C118-2CD0-5A78-26FFFE04FB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3668" y="9067851"/>
            <a:ext cx="123824" cy="12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4;p3">
            <a:extLst>
              <a:ext uri="{FF2B5EF4-FFF2-40B4-BE49-F238E27FC236}">
                <a16:creationId xmlns:a16="http://schemas.microsoft.com/office/drawing/2014/main" id="{E2D4661E-462A-D7AB-DEE7-60B765ED01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75462" y="9129763"/>
            <a:ext cx="123824" cy="1238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94EFA8-8DC3-D179-5A7E-4A8D75D8EF0C}"/>
              </a:ext>
            </a:extLst>
          </p:cNvPr>
          <p:cNvSpPr txBox="1"/>
          <p:nvPr/>
        </p:nvSpPr>
        <p:spPr>
          <a:xfrm>
            <a:off x="15154186" y="9027632"/>
            <a:ext cx="10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F4A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>
            <a:extLst>
              <a:ext uri="{FF2B5EF4-FFF2-40B4-BE49-F238E27FC236}">
                <a16:creationId xmlns:a16="http://schemas.microsoft.com/office/drawing/2014/main" id="{B588AE6A-7B38-1F72-4DE2-12F181593545}"/>
              </a:ext>
            </a:extLst>
          </p:cNvPr>
          <p:cNvSpPr/>
          <p:nvPr/>
        </p:nvSpPr>
        <p:spPr>
          <a:xfrm rot="13494614">
            <a:off x="-2217537" y="7374171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3C655EB5-7091-802D-63FF-E9CEC571BD56}"/>
              </a:ext>
            </a:extLst>
          </p:cNvPr>
          <p:cNvSpPr/>
          <p:nvPr/>
        </p:nvSpPr>
        <p:spPr>
          <a:xfrm rot="2715410">
            <a:off x="13745820" y="-477955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DC3F69-C9DC-5500-F31A-0AB52A764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385" y="193535"/>
            <a:ext cx="7954080" cy="461665"/>
          </a:xfrm>
        </p:spPr>
        <p:txBody>
          <a:bodyPr/>
          <a:lstStyle/>
          <a:p>
            <a:pPr algn="ctr"/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3000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5BDBB1-BEDD-8409-670F-9E36040EF3D2}"/>
              </a:ext>
            </a:extLst>
          </p:cNvPr>
          <p:cNvSpPr txBox="1"/>
          <p:nvPr/>
        </p:nvSpPr>
        <p:spPr>
          <a:xfrm>
            <a:off x="10339970" y="2060307"/>
            <a:ext cx="666748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Giả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tất</a:t>
            </a:r>
            <a:r>
              <a:rPr lang="en-US" sz="2000" dirty="0"/>
              <a:t> </a:t>
            </a:r>
            <a:r>
              <a:rPr lang="en-US" sz="2000" dirty="0" err="1"/>
              <a:t>cả</a:t>
            </a:r>
            <a:r>
              <a:rPr lang="en-US" sz="2000" dirty="0"/>
              <a:t> bias = 0, w=0 </a:t>
            </a:r>
          </a:p>
          <a:p>
            <a:endParaRPr lang="en-US" sz="2000" dirty="0"/>
          </a:p>
          <a:p>
            <a:r>
              <a:rPr lang="en-US" sz="2000" dirty="0"/>
              <a:t>Ta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quá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propagation:</a:t>
            </a:r>
          </a:p>
          <a:p>
            <a:r>
              <a:rPr lang="en-US" sz="2000" dirty="0"/>
              <a:t>a1 = w11.x1 + w12.x2 + b1 = 0 </a:t>
            </a:r>
            <a:r>
              <a:rPr lang="en-US" sz="2000" dirty="0">
                <a:sym typeface="Wingdings" panose="05000000000000000000" pitchFamily="2" charset="2"/>
              </a:rPr>
              <a:t> z1 = g(a1) = 0.5</a:t>
            </a:r>
            <a:endParaRPr lang="en-US" sz="2000" dirty="0"/>
          </a:p>
          <a:p>
            <a:r>
              <a:rPr lang="en-US" sz="2000" dirty="0"/>
              <a:t>a2 = w21.x1 + w22.x2 + b2 = 0 </a:t>
            </a:r>
            <a:r>
              <a:rPr lang="en-US" sz="2000" dirty="0">
                <a:sym typeface="Wingdings" panose="05000000000000000000" pitchFamily="2" charset="2"/>
              </a:rPr>
              <a:t> z2 = g(a2) = 0.5</a:t>
            </a:r>
            <a:endParaRPr lang="en-US" sz="2000" dirty="0"/>
          </a:p>
          <a:p>
            <a:r>
              <a:rPr lang="en-US" sz="2000" dirty="0"/>
              <a:t>a3 = w31.z1 + w32.z2 + b = 0 </a:t>
            </a:r>
            <a:r>
              <a:rPr lang="en-US" sz="2000" dirty="0">
                <a:sym typeface="Wingdings" panose="05000000000000000000" pitchFamily="2" charset="2"/>
              </a:rPr>
              <a:t> z3 = g(a3) = 0.5</a:t>
            </a:r>
            <a:endParaRPr lang="en-US" sz="2000" dirty="0"/>
          </a:p>
          <a:p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 (*1) </a:t>
            </a:r>
            <a:r>
              <a:rPr lang="en-US" sz="2000" dirty="0" err="1">
                <a:sym typeface="Wingdings" panose="05000000000000000000" pitchFamily="2" charset="2"/>
              </a:rPr>
              <a:t>nếu</a:t>
            </a:r>
            <a:r>
              <a:rPr lang="en-US" sz="2000" dirty="0">
                <a:sym typeface="Wingdings" panose="05000000000000000000" pitchFamily="2" charset="2"/>
              </a:rPr>
              <a:t> w = 0 </a:t>
            </a:r>
            <a:r>
              <a:rPr lang="en-US" sz="2000" dirty="0" err="1">
                <a:sym typeface="Wingdings" panose="05000000000000000000" pitchFamily="2" charset="2"/>
              </a:rPr>
              <a:t>và</a:t>
            </a:r>
            <a:r>
              <a:rPr lang="en-US" sz="2000" dirty="0">
                <a:sym typeface="Wingdings" panose="05000000000000000000" pitchFamily="2" charset="2"/>
              </a:rPr>
              <a:t> b = 0 </a:t>
            </a:r>
            <a:r>
              <a:rPr lang="en-US" sz="2000" dirty="0" err="1">
                <a:sym typeface="Wingdings" panose="05000000000000000000" pitchFamily="2" charset="2"/>
              </a:rPr>
              <a:t>thì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kết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quả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sẽ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luôn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luôn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là</a:t>
            </a:r>
            <a:r>
              <a:rPr lang="en-US" sz="2000" dirty="0">
                <a:sym typeface="Wingdings" panose="05000000000000000000" pitchFamily="2" charset="2"/>
              </a:rPr>
              <a:t> 0.5</a:t>
            </a:r>
          </a:p>
          <a:p>
            <a:endParaRPr lang="en-US" sz="2000" dirty="0"/>
          </a:p>
          <a:p>
            <a:r>
              <a:rPr lang="en-US" sz="2000" dirty="0"/>
              <a:t>Ta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quá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back – propagation:</a:t>
            </a:r>
          </a:p>
          <a:p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đạo</a:t>
            </a:r>
            <a:r>
              <a:rPr lang="en-US" sz="2000" dirty="0"/>
              <a:t> </a:t>
            </a:r>
            <a:r>
              <a:rPr lang="en-US" sz="2000" dirty="0" err="1"/>
              <a:t>hàm</a:t>
            </a:r>
            <a:r>
              <a:rPr lang="en-US" sz="2000" dirty="0"/>
              <a:t> </a:t>
            </a:r>
            <a:r>
              <a:rPr lang="en-US" sz="2000" dirty="0" err="1"/>
              <a:t>riêng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cost function:</a:t>
            </a:r>
          </a:p>
          <a:p>
            <a:r>
              <a:rPr lang="en-US" sz="2000" dirty="0"/>
              <a:t>delta_a3 = z3 – y = 0.5 -1 = -0.5</a:t>
            </a:r>
          </a:p>
          <a:p>
            <a:r>
              <a:rPr lang="en-US" sz="2000" dirty="0" err="1"/>
              <a:t>Giả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y = 1, </a:t>
            </a:r>
            <a:r>
              <a:rPr lang="en-US" sz="2000" dirty="0" err="1"/>
              <a:t>với</a:t>
            </a:r>
            <a:r>
              <a:rPr lang="en-US" sz="2000" dirty="0"/>
              <a:t> y </a:t>
            </a:r>
            <a:r>
              <a:rPr lang="en-US" sz="2000" dirty="0" err="1"/>
              <a:t>là</a:t>
            </a:r>
            <a:r>
              <a:rPr lang="en-US" sz="2000" dirty="0"/>
              <a:t> output </a:t>
            </a:r>
            <a:r>
              <a:rPr lang="en-US" sz="2000" dirty="0" err="1"/>
              <a:t>mong</a:t>
            </a:r>
            <a:r>
              <a:rPr lang="en-US" sz="2000" dirty="0"/>
              <a:t> </a:t>
            </a:r>
            <a:r>
              <a:rPr lang="en-US" sz="2000" dirty="0" err="1"/>
              <a:t>muốn</a:t>
            </a:r>
            <a:endParaRPr lang="en-US" sz="2000" dirty="0"/>
          </a:p>
          <a:p>
            <a:r>
              <a:rPr lang="en-US" sz="2000" dirty="0"/>
              <a:t>Sau </a:t>
            </a:r>
            <a:r>
              <a:rPr lang="en-US" sz="2000" dirty="0" err="1"/>
              <a:t>đó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:</a:t>
            </a:r>
          </a:p>
          <a:p>
            <a:r>
              <a:rPr lang="en-US" sz="2000" dirty="0"/>
              <a:t>delta_w31 = z1. delta_a3 = -0.25</a:t>
            </a:r>
          </a:p>
          <a:p>
            <a:r>
              <a:rPr lang="en-US" sz="2000" dirty="0"/>
              <a:t>delta_w32 = z2. delta_a3 = -0.25</a:t>
            </a:r>
          </a:p>
          <a:p>
            <a:r>
              <a:rPr lang="en-US" sz="2000" dirty="0"/>
              <a:t>(*2) ta </a:t>
            </a:r>
            <a:r>
              <a:rPr lang="en-US" sz="2000" dirty="0" err="1"/>
              <a:t>thấy</a:t>
            </a:r>
            <a:r>
              <a:rPr lang="en-US" sz="2000" dirty="0"/>
              <a:t> delta_w31 = delta_w32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xứng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endParaRPr lang="en-US" sz="2000" dirty="0"/>
          </a:p>
          <a:p>
            <a:r>
              <a:rPr lang="en-US" sz="2000" dirty="0" err="1"/>
              <a:t>Tương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delta_w11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xứng</a:t>
            </a:r>
            <a:r>
              <a:rPr lang="en-US" sz="2000" dirty="0"/>
              <a:t> delta_w22</a:t>
            </a:r>
          </a:p>
          <a:p>
            <a:r>
              <a:rPr lang="en-US" sz="2000" dirty="0"/>
              <a:t>	          delta_w21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xứng</a:t>
            </a:r>
            <a:r>
              <a:rPr lang="en-US" sz="2000" dirty="0"/>
              <a:t> delta</a:t>
            </a:r>
            <a:r>
              <a:rPr lang="en-US" sz="2000"/>
              <a:t>_w12</a:t>
            </a:r>
            <a:endParaRPr lang="en-US" sz="2000" dirty="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43687E66-23B0-E776-433B-44EB4991CF6D}"/>
              </a:ext>
            </a:extLst>
          </p:cNvPr>
          <p:cNvSpPr/>
          <p:nvPr/>
        </p:nvSpPr>
        <p:spPr>
          <a:xfrm>
            <a:off x="6197783" y="3792462"/>
            <a:ext cx="1787978" cy="780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z3 | g(a3)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0846EC2-75BE-39A0-CD9C-EC9850B73259}"/>
              </a:ext>
            </a:extLst>
          </p:cNvPr>
          <p:cNvSpPr/>
          <p:nvPr/>
        </p:nvSpPr>
        <p:spPr>
          <a:xfrm>
            <a:off x="3560156" y="2652690"/>
            <a:ext cx="1727454" cy="653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z1 | g(a1)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22C19E81-AB8C-D72B-7B53-151A3598AEAF}"/>
              </a:ext>
            </a:extLst>
          </p:cNvPr>
          <p:cNvSpPr/>
          <p:nvPr/>
        </p:nvSpPr>
        <p:spPr>
          <a:xfrm>
            <a:off x="3571042" y="4957943"/>
            <a:ext cx="1615787" cy="775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z2 | g(a2)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3031FDB-F46E-DC5A-76B6-C39CE9AB77AB}"/>
              </a:ext>
            </a:extLst>
          </p:cNvPr>
          <p:cNvCxnSpPr>
            <a:cxnSpLocks/>
          </p:cNvCxnSpPr>
          <p:nvPr/>
        </p:nvCxnSpPr>
        <p:spPr>
          <a:xfrm>
            <a:off x="7819381" y="4182618"/>
            <a:ext cx="125202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1671E9B-21CA-0066-8D35-268419A3BC1B}"/>
              </a:ext>
            </a:extLst>
          </p:cNvPr>
          <p:cNvSpPr txBox="1"/>
          <p:nvPr/>
        </p:nvSpPr>
        <p:spPr>
          <a:xfrm>
            <a:off x="8101863" y="3787485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z3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DA63D7B-1062-6CF0-B8BB-AE3C246E689C}"/>
              </a:ext>
            </a:extLst>
          </p:cNvPr>
          <p:cNvCxnSpPr>
            <a:cxnSpLocks/>
            <a:stCxn id="104" idx="6"/>
            <a:endCxn id="103" idx="1"/>
          </p:cNvCxnSpPr>
          <p:nvPr/>
        </p:nvCxnSpPr>
        <p:spPr>
          <a:xfrm>
            <a:off x="5287610" y="2979224"/>
            <a:ext cx="1172016" cy="9275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3D518002-0754-7929-7D9A-A1618535DE02}"/>
              </a:ext>
            </a:extLst>
          </p:cNvPr>
          <p:cNvSpPr txBox="1"/>
          <p:nvPr/>
        </p:nvSpPr>
        <p:spPr>
          <a:xfrm rot="2380438">
            <a:off x="5511632" y="3335809"/>
            <a:ext cx="1912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w31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8E8DAFF-6487-EDDC-C3E4-2966336B3934}"/>
              </a:ext>
            </a:extLst>
          </p:cNvPr>
          <p:cNvCxnSpPr>
            <a:cxnSpLocks/>
            <a:stCxn id="105" idx="6"/>
            <a:endCxn id="103" idx="3"/>
          </p:cNvCxnSpPr>
          <p:nvPr/>
        </p:nvCxnSpPr>
        <p:spPr>
          <a:xfrm flipV="1">
            <a:off x="5186829" y="4458500"/>
            <a:ext cx="1272797" cy="8869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B93242B7-F64C-6B27-F209-CD61E2D4F46C}"/>
              </a:ext>
            </a:extLst>
          </p:cNvPr>
          <p:cNvSpPr txBox="1"/>
          <p:nvPr/>
        </p:nvSpPr>
        <p:spPr>
          <a:xfrm rot="19606132">
            <a:off x="5106207" y="4605136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w32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DA113A-4EAD-DD01-C6A7-09EB0C6F2BD2}"/>
              </a:ext>
            </a:extLst>
          </p:cNvPr>
          <p:cNvSpPr/>
          <p:nvPr/>
        </p:nvSpPr>
        <p:spPr>
          <a:xfrm>
            <a:off x="1271458" y="2686293"/>
            <a:ext cx="894652" cy="653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42DD00A-6CD3-4D13-AA4C-5A01DD398C15}"/>
              </a:ext>
            </a:extLst>
          </p:cNvPr>
          <p:cNvSpPr/>
          <p:nvPr/>
        </p:nvSpPr>
        <p:spPr>
          <a:xfrm>
            <a:off x="1271458" y="5032189"/>
            <a:ext cx="1020875" cy="653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168A4E9-8801-3BD3-C637-DBD60D3D2577}"/>
              </a:ext>
            </a:extLst>
          </p:cNvPr>
          <p:cNvCxnSpPr>
            <a:cxnSpLocks/>
            <a:stCxn id="135" idx="6"/>
            <a:endCxn id="104" idx="2"/>
          </p:cNvCxnSpPr>
          <p:nvPr/>
        </p:nvCxnSpPr>
        <p:spPr>
          <a:xfrm flipV="1">
            <a:off x="2166110" y="2979224"/>
            <a:ext cx="1394046" cy="336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E536EA7-8E9A-8840-BE73-62F352CC01AA}"/>
              </a:ext>
            </a:extLst>
          </p:cNvPr>
          <p:cNvCxnSpPr>
            <a:cxnSpLocks/>
            <a:stCxn id="136" idx="6"/>
            <a:endCxn id="105" idx="2"/>
          </p:cNvCxnSpPr>
          <p:nvPr/>
        </p:nvCxnSpPr>
        <p:spPr>
          <a:xfrm flipV="1">
            <a:off x="2292333" y="5345481"/>
            <a:ext cx="1278709" cy="132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7ADD014-5DF6-EC71-9D23-C698718D6DCE}"/>
              </a:ext>
            </a:extLst>
          </p:cNvPr>
          <p:cNvCxnSpPr>
            <a:cxnSpLocks/>
            <a:stCxn id="135" idx="5"/>
            <a:endCxn id="105" idx="1"/>
          </p:cNvCxnSpPr>
          <p:nvPr/>
        </p:nvCxnSpPr>
        <p:spPr>
          <a:xfrm>
            <a:off x="2035091" y="3243721"/>
            <a:ext cx="1772578" cy="1827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A6E13D36-436C-F95C-0DBF-CE7430C3C2EF}"/>
              </a:ext>
            </a:extLst>
          </p:cNvPr>
          <p:cNvCxnSpPr>
            <a:cxnSpLocks/>
            <a:stCxn id="136" idx="7"/>
            <a:endCxn id="104" idx="3"/>
          </p:cNvCxnSpPr>
          <p:nvPr/>
        </p:nvCxnSpPr>
        <p:spPr>
          <a:xfrm flipV="1">
            <a:off x="2142829" y="3210118"/>
            <a:ext cx="1670307" cy="1917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EFC8B4E-CADA-CAC0-8371-BE7BEE44C4D7}"/>
              </a:ext>
            </a:extLst>
          </p:cNvPr>
          <p:cNvCxnSpPr>
            <a:cxnSpLocks/>
            <a:endCxn id="135" idx="2"/>
          </p:cNvCxnSpPr>
          <p:nvPr/>
        </p:nvCxnSpPr>
        <p:spPr>
          <a:xfrm>
            <a:off x="410537" y="3012827"/>
            <a:ext cx="8609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56B3ABAD-0866-00A2-C4D9-F8B528760B1F}"/>
              </a:ext>
            </a:extLst>
          </p:cNvPr>
          <p:cNvCxnSpPr>
            <a:cxnSpLocks/>
            <a:endCxn id="136" idx="2"/>
          </p:cNvCxnSpPr>
          <p:nvPr/>
        </p:nvCxnSpPr>
        <p:spPr>
          <a:xfrm>
            <a:off x="442316" y="5358722"/>
            <a:ext cx="82914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1122B082-475C-E3CF-1968-0B100123876C}"/>
              </a:ext>
            </a:extLst>
          </p:cNvPr>
          <p:cNvSpPr txBox="1"/>
          <p:nvPr/>
        </p:nvSpPr>
        <p:spPr>
          <a:xfrm rot="3332255">
            <a:off x="1829598" y="3657444"/>
            <a:ext cx="1912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w21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2A300E9-6DE1-6574-D025-004486DAA741}"/>
              </a:ext>
            </a:extLst>
          </p:cNvPr>
          <p:cNvSpPr txBox="1"/>
          <p:nvPr/>
        </p:nvSpPr>
        <p:spPr>
          <a:xfrm>
            <a:off x="2377192" y="2671785"/>
            <a:ext cx="1912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w11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8D09C5A-FA40-CBDD-A281-1A18D42A1724}"/>
              </a:ext>
            </a:extLst>
          </p:cNvPr>
          <p:cNvSpPr txBox="1"/>
          <p:nvPr/>
        </p:nvSpPr>
        <p:spPr>
          <a:xfrm rot="18718792">
            <a:off x="1718692" y="4067899"/>
            <a:ext cx="1912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w12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888DF08-1483-2E65-5854-6BC25A7067A3}"/>
              </a:ext>
            </a:extLst>
          </p:cNvPr>
          <p:cNvSpPr txBox="1"/>
          <p:nvPr/>
        </p:nvSpPr>
        <p:spPr>
          <a:xfrm>
            <a:off x="2318130" y="4966817"/>
            <a:ext cx="1912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w22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D1BBC68-25F1-8684-7795-17CEB2DD0979}"/>
              </a:ext>
            </a:extLst>
          </p:cNvPr>
          <p:cNvSpPr txBox="1"/>
          <p:nvPr/>
        </p:nvSpPr>
        <p:spPr>
          <a:xfrm>
            <a:off x="324301" y="2616646"/>
            <a:ext cx="1912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9DA0E16-E9DE-B989-50CB-D582CB970C2C}"/>
              </a:ext>
            </a:extLst>
          </p:cNvPr>
          <p:cNvSpPr txBox="1"/>
          <p:nvPr/>
        </p:nvSpPr>
        <p:spPr>
          <a:xfrm>
            <a:off x="378731" y="4884638"/>
            <a:ext cx="1912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8756C5-5E6E-A406-E0BE-C0FA791BA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8" y="1373814"/>
            <a:ext cx="3035477" cy="1339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3F885D-EA54-86D2-503C-C27FCDC7D925}"/>
              </a:ext>
            </a:extLst>
          </p:cNvPr>
          <p:cNvSpPr txBox="1"/>
          <p:nvPr/>
        </p:nvSpPr>
        <p:spPr>
          <a:xfrm>
            <a:off x="4252123" y="2220544"/>
            <a:ext cx="1912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81E49-4927-D630-D268-4986BF5F305F}"/>
              </a:ext>
            </a:extLst>
          </p:cNvPr>
          <p:cNvSpPr txBox="1"/>
          <p:nvPr/>
        </p:nvSpPr>
        <p:spPr>
          <a:xfrm>
            <a:off x="4117719" y="4581488"/>
            <a:ext cx="1912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87282-9EC2-A3EA-2F5F-EE3FD17AB650}"/>
              </a:ext>
            </a:extLst>
          </p:cNvPr>
          <p:cNvSpPr txBox="1"/>
          <p:nvPr/>
        </p:nvSpPr>
        <p:spPr>
          <a:xfrm>
            <a:off x="6977860" y="3397329"/>
            <a:ext cx="1912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66317972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>
            <a:extLst>
              <a:ext uri="{FF2B5EF4-FFF2-40B4-BE49-F238E27FC236}">
                <a16:creationId xmlns:a16="http://schemas.microsoft.com/office/drawing/2014/main" id="{B588AE6A-7B38-1F72-4DE2-12F181593545}"/>
              </a:ext>
            </a:extLst>
          </p:cNvPr>
          <p:cNvSpPr/>
          <p:nvPr/>
        </p:nvSpPr>
        <p:spPr>
          <a:xfrm rot="13494614">
            <a:off x="-2217537" y="7374171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3C655EB5-7091-802D-63FF-E9CEC571BD56}"/>
              </a:ext>
            </a:extLst>
          </p:cNvPr>
          <p:cNvSpPr/>
          <p:nvPr/>
        </p:nvSpPr>
        <p:spPr>
          <a:xfrm rot="2715410">
            <a:off x="13745820" y="-477955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DC3F69-C9DC-5500-F31A-0AB52A764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94" y="206284"/>
            <a:ext cx="7954080" cy="461665"/>
          </a:xfrm>
        </p:spPr>
        <p:txBody>
          <a:bodyPr/>
          <a:lstStyle/>
          <a:p>
            <a:pPr algn="ctr"/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Propagation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9C279A-D4CE-BB63-A8CF-7096F0A34D80}"/>
              </a:ext>
            </a:extLst>
          </p:cNvPr>
          <p:cNvCxnSpPr>
            <a:cxnSpLocks/>
          </p:cNvCxnSpPr>
          <p:nvPr/>
        </p:nvCxnSpPr>
        <p:spPr>
          <a:xfrm flipV="1">
            <a:off x="736979" y="437116"/>
            <a:ext cx="0" cy="2742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9AF9109-A1D6-5201-EA2A-A4431BE9912E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378949" y="2692126"/>
            <a:ext cx="5468307" cy="27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3CD298D-DF4C-8F16-462E-A8F6CB814E63}"/>
                  </a:ext>
                </a:extLst>
              </p14:cNvPr>
              <p14:cNvContentPartPr/>
              <p14:nvPr/>
            </p14:nvContentPartPr>
            <p14:xfrm>
              <a:off x="2463563" y="822910"/>
              <a:ext cx="2048040" cy="12830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3CD298D-DF4C-8F16-462E-A8F6CB814E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4563" y="813910"/>
                <a:ext cx="2065680" cy="1300680"/>
              </a:xfrm>
              <a:prstGeom prst="rect">
                <a:avLst/>
              </a:prstGeom>
            </p:spPr>
          </p:pic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BE3BCF9-0FC0-B836-4AB1-ADC42B3A1A16}"/>
              </a:ext>
            </a:extLst>
          </p:cNvPr>
          <p:cNvCxnSpPr>
            <a:cxnSpLocks/>
          </p:cNvCxnSpPr>
          <p:nvPr/>
        </p:nvCxnSpPr>
        <p:spPr>
          <a:xfrm flipH="1">
            <a:off x="4128670" y="372811"/>
            <a:ext cx="591061" cy="2045877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5B19267-65EF-9946-794F-91C9F5EE74F5}"/>
                  </a:ext>
                </a:extLst>
              </p14:cNvPr>
              <p14:cNvContentPartPr/>
              <p14:nvPr/>
            </p14:nvContentPartPr>
            <p14:xfrm>
              <a:off x="4341683" y="1169590"/>
              <a:ext cx="251640" cy="141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5B19267-65EF-9946-794F-91C9F5EE74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32683" y="1160590"/>
                <a:ext cx="269280" cy="15876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3E665370-8B8F-DBDE-38DC-1C82E761E33F}"/>
              </a:ext>
            </a:extLst>
          </p:cNvPr>
          <p:cNvSpPr txBox="1"/>
          <p:nvPr/>
        </p:nvSpPr>
        <p:spPr>
          <a:xfrm>
            <a:off x="177421" y="239462"/>
            <a:ext cx="4722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C618563-1A15-90AA-C2CA-23B73AF05532}"/>
              </a:ext>
            </a:extLst>
          </p:cNvPr>
          <p:cNvSpPr txBox="1"/>
          <p:nvPr/>
        </p:nvSpPr>
        <p:spPr>
          <a:xfrm>
            <a:off x="5253579" y="2384349"/>
            <a:ext cx="1187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w, 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D5BDBB1-BEDD-8409-670F-9E36040EF3D2}"/>
                  </a:ext>
                </a:extLst>
              </p:cNvPr>
              <p:cNvSpPr txBox="1"/>
              <p:nvPr/>
            </p:nvSpPr>
            <p:spPr>
              <a:xfrm>
                <a:off x="11241562" y="467521"/>
                <a:ext cx="6667489" cy="947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Ta </a:t>
                </a:r>
                <a:r>
                  <a:rPr lang="en-US" sz="2000" dirty="0" err="1"/>
                  <a:t>có</a:t>
                </a:r>
                <a:r>
                  <a:rPr lang="en-US" sz="2000" dirty="0"/>
                  <a:t>:</a:t>
                </a:r>
              </a:p>
              <a:p>
                <a:r>
                  <a:rPr lang="en-US" sz="2000" dirty="0"/>
                  <a:t>Loss = J(</a:t>
                </a:r>
                <a:r>
                  <a:rPr lang="en-US" sz="2000" dirty="0" err="1"/>
                  <a:t>w,b</a:t>
                </a:r>
                <a:r>
                  <a:rPr lang="en-US" sz="2000" dirty="0"/>
                  <a:t>)</a:t>
                </a:r>
              </a:p>
              <a:p>
                <a:r>
                  <a:rPr lang="en-US" sz="2000" dirty="0"/>
                  <a:t>J</a:t>
                </a:r>
                <a14:m>
                  <m:oMath xmlns:m="http://schemas.openxmlformats.org/officeDocument/2006/math">
                    <m:r>
                      <a:rPr lang="en-US" sz="200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/>
              </a:p>
              <a:p>
                <a:r>
                  <a:rPr lang="en-US" sz="2000" dirty="0"/>
                  <a:t>Ta </a:t>
                </a:r>
                <a:r>
                  <a:rPr lang="en-US" sz="2000" dirty="0" err="1"/>
                  <a:t>có</a:t>
                </a:r>
                <a:r>
                  <a:rPr lang="en-US" sz="2000" dirty="0"/>
                  <a:t> </a:t>
                </a:r>
                <a:r>
                  <a:rPr lang="en-US" sz="2000" dirty="0" err="1"/>
                  <a:t>hàm</a:t>
                </a:r>
                <a:r>
                  <a:rPr lang="en-US" sz="2000" dirty="0"/>
                  <a:t> cost </a:t>
                </a:r>
                <a:r>
                  <a:rPr lang="en-US" sz="2000" dirty="0" err="1"/>
                  <a:t>fuction</a:t>
                </a:r>
                <a:r>
                  <a:rPr lang="en-US" sz="2000" dirty="0"/>
                  <a:t>:</a:t>
                </a:r>
              </a:p>
              <a:p>
                <a:r>
                  <a:rPr lang="en-US" sz="2000" dirty="0"/>
                  <a:t>L(z, y) = -( y.log(z) + (1-y).log(1-z))</a:t>
                </a:r>
              </a:p>
              <a:p>
                <a:r>
                  <a:rPr lang="en-US" sz="2000" dirty="0" err="1"/>
                  <a:t>Với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quá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trình</a:t>
                </a:r>
                <a:r>
                  <a:rPr lang="en-US" sz="2000" dirty="0"/>
                  <a:t> gradient Descent:</a:t>
                </a:r>
              </a:p>
              <a:p>
                <a:r>
                  <a:rPr lang="en-US" sz="2000" dirty="0" err="1"/>
                  <a:t>delta_w</a:t>
                </a:r>
                <a:r>
                  <a:rPr lang="en-US" sz="2000" dirty="0"/>
                  <a:t> =</a:t>
                </a:r>
                <a:r>
                  <a:rPr lang="en-US" sz="20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𝑑𝑒𝑙𝑡𝑎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𝑑𝑏</m:t>
                        </m:r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 err="1"/>
                  <a:t>Mục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tiêu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thay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đổi</a:t>
                </a:r>
                <a:r>
                  <a:rPr lang="en-US" sz="2000" dirty="0"/>
                  <a:t> w </a:t>
                </a:r>
                <a:r>
                  <a:rPr lang="en-US" sz="2000" dirty="0" err="1"/>
                  <a:t>và</a:t>
                </a:r>
                <a:r>
                  <a:rPr lang="en-US" sz="2000" dirty="0"/>
                  <a:t> b </a:t>
                </a:r>
                <a:r>
                  <a:rPr lang="en-US" sz="2000" dirty="0" err="1"/>
                  <a:t>sao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cho</a:t>
                </a:r>
                <a:r>
                  <a:rPr lang="en-US" sz="2000" dirty="0"/>
                  <a:t> loss </a:t>
                </a:r>
                <a:r>
                  <a:rPr lang="en-US" sz="2000" dirty="0" err="1"/>
                  <a:t>đạt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nhỏ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nhất</a:t>
                </a:r>
                <a:r>
                  <a:rPr lang="en-US" sz="2000" dirty="0"/>
                  <a:t>:</a:t>
                </a:r>
              </a:p>
              <a:p>
                <a:r>
                  <a:rPr lang="en-US" sz="2000" dirty="0"/>
                  <a:t>w = w – alpha * </a:t>
                </a:r>
                <a:r>
                  <a:rPr lang="en-US" sz="2000" dirty="0" err="1"/>
                  <a:t>delta_w</a:t>
                </a:r>
                <a:r>
                  <a:rPr lang="en-US" sz="2000" dirty="0"/>
                  <a:t>                           </a:t>
                </a:r>
              </a:p>
              <a:p>
                <a:r>
                  <a:rPr lang="en-US" sz="2000" dirty="0"/>
                  <a:t>b = b - alpha * </a:t>
                </a:r>
                <a:r>
                  <a:rPr lang="en-US" sz="2000" dirty="0" err="1"/>
                  <a:t>delta_b</a:t>
                </a:r>
                <a:endParaRPr lang="en-US" sz="2000" dirty="0"/>
              </a:p>
              <a:p>
                <a:r>
                  <a:rPr lang="en-US" sz="2000" dirty="0"/>
                  <a:t>Trong </a:t>
                </a:r>
                <a:r>
                  <a:rPr lang="en-US" sz="2000" dirty="0" err="1"/>
                  <a:t>đó</a:t>
                </a:r>
                <a:r>
                  <a:rPr lang="en-US" sz="2000" dirty="0"/>
                  <a:t> alpha </a:t>
                </a:r>
                <a:r>
                  <a:rPr lang="en-US" sz="2000" dirty="0" err="1"/>
                  <a:t>là</a:t>
                </a:r>
                <a:r>
                  <a:rPr lang="en-US" sz="2000" dirty="0"/>
                  <a:t> learning </a:t>
                </a:r>
                <a:r>
                  <a:rPr lang="en-US" sz="2000"/>
                  <a:t>rate.</a:t>
                </a:r>
              </a:p>
              <a:p>
                <a:endParaRPr lang="en-US" sz="2000"/>
              </a:p>
              <a:p>
                <a:r>
                  <a:rPr lang="en-US" sz="2000"/>
                  <a:t>Theo </a:t>
                </a:r>
                <a:r>
                  <a:rPr lang="en-US" sz="2000" dirty="0" err="1"/>
                  <a:t>quy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tắc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chuỗi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trên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đạo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hàm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có</a:t>
                </a:r>
                <a:r>
                  <a:rPr lang="en-US" sz="2000" dirty="0"/>
                  <a:t>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𝑑𝑏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𝑑𝑏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Mà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).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 – y = </a:t>
                </a:r>
                <a:r>
                  <a:rPr lang="en-US" sz="20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delta_a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delta_a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𝑑𝑏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delta_a</a:t>
                </a:r>
                <a:r>
                  <a:rPr 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𝑑𝑏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/>
              </a:p>
              <a:p>
                <a:r>
                  <a:rPr lang="en-US" sz="2000" dirty="0" err="1"/>
                  <a:t>Giả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sử</a:t>
                </a:r>
                <a:r>
                  <a:rPr lang="en-US" sz="2000" dirty="0"/>
                  <a:t> ta </a:t>
                </a:r>
                <a:r>
                  <a:rPr lang="en-US" sz="2000" dirty="0" err="1"/>
                  <a:t>tính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cho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kết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quả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dự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đoán</a:t>
                </a:r>
                <a:r>
                  <a:rPr lang="en-US" sz="2000" dirty="0"/>
                  <a:t> a </a:t>
                </a:r>
                <a:r>
                  <a:rPr lang="en-US" sz="2000" dirty="0" err="1"/>
                  <a:t>với</a:t>
                </a:r>
                <a:r>
                  <a:rPr lang="en-US" sz="2000" dirty="0"/>
                  <a:t> 2 </a:t>
                </a:r>
                <a:r>
                  <a:rPr lang="en-US" sz="2000" dirty="0" err="1"/>
                  <a:t>cặp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trọng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số</a:t>
                </a:r>
                <a:r>
                  <a:rPr lang="en-US" sz="2000" dirty="0"/>
                  <a:t> w31 </a:t>
                </a:r>
                <a:r>
                  <a:rPr lang="en-US" sz="2000" dirty="0" err="1"/>
                  <a:t>và</a:t>
                </a:r>
                <a:r>
                  <a:rPr lang="en-US" sz="2000" dirty="0"/>
                  <a:t> w32</a:t>
                </a: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a3 =w31.z1 + w32.z2 + b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  <m:r>
                          <a:rPr lang="en-US" sz="20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den>
                    </m:f>
                  </m:oMath>
                </a14:m>
                <a:r>
                  <a:rPr lang="en-US" sz="2000" dirty="0"/>
                  <a:t> = z1 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  <m:r>
                          <a:rPr lang="en-US" sz="20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2,  </m:t>
                    </m:r>
                    <m:f>
                      <m:fPr>
                        <m:ctrlPr>
                          <a:rPr 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𝑑𝑎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𝑑𝑏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= 1 </a:t>
                </a:r>
              </a:p>
              <a:p>
                <a:r>
                  <a:rPr lang="en-US" sz="2000" dirty="0"/>
                  <a:t>Ta </a:t>
                </a:r>
                <a:r>
                  <a:rPr lang="en-US" sz="2000" dirty="0" err="1"/>
                  <a:t>thấy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mối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liên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hệ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nếu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xét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trên</a:t>
                </a:r>
                <a:r>
                  <a:rPr lang="en-US" sz="2000" dirty="0"/>
                  <a:t> w31 </a:t>
                </a:r>
                <a:r>
                  <a:rPr lang="en-US" sz="2000" dirty="0" err="1"/>
                  <a:t>thì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sẽ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là</a:t>
                </a:r>
                <a:r>
                  <a:rPr lang="en-US" sz="2000" dirty="0"/>
                  <a:t> z1, </a:t>
                </a:r>
                <a:r>
                  <a:rPr lang="en-US" sz="2000" dirty="0" err="1"/>
                  <a:t>nếu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trên</a:t>
                </a:r>
                <a:r>
                  <a:rPr lang="en-US" sz="2000" dirty="0"/>
                  <a:t> w32 </a:t>
                </a:r>
                <a:r>
                  <a:rPr lang="en-US" sz="2000" dirty="0" err="1"/>
                  <a:t>thì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sẽ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là</a:t>
                </a:r>
                <a:r>
                  <a:rPr lang="en-US" sz="2000" dirty="0"/>
                  <a:t> z2. </a:t>
                </a:r>
              </a:p>
              <a:p>
                <a:r>
                  <a:rPr lang="en-US" sz="2000" dirty="0">
                    <a:sym typeface="Wingdings" panose="05000000000000000000" pitchFamily="2" charset="2"/>
                  </a:rPr>
                  <a:t> </a:t>
                </a:r>
                <a:r>
                  <a:rPr lang="en-US" sz="2000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delta_w</a:t>
                </a:r>
                <a:r>
                  <a:rPr lang="en-US" sz="20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= </a:t>
                </a:r>
                <a:r>
                  <a:rPr lang="en-US" sz="2000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delta_a</a:t>
                </a:r>
                <a:r>
                  <a:rPr lang="en-US" sz="2000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. z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D5BDBB1-BEDD-8409-670F-9E36040EF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562" y="467521"/>
                <a:ext cx="6667489" cy="9479583"/>
              </a:xfrm>
              <a:prstGeom prst="rect">
                <a:avLst/>
              </a:prstGeom>
              <a:blipFill>
                <a:blip r:embed="rId6"/>
                <a:stretch>
                  <a:fillRect l="-914" t="-322" r="-548" b="-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44C3B5B-E778-A9AF-035C-FE375C1F4D95}"/>
                  </a:ext>
                </a:extLst>
              </p14:cNvPr>
              <p14:cNvContentPartPr/>
              <p14:nvPr/>
            </p14:nvContentPartPr>
            <p14:xfrm>
              <a:off x="3404619" y="2008750"/>
              <a:ext cx="28440" cy="2037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44C3B5B-E778-A9AF-035C-FE375C1F4D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86619" y="1990782"/>
                <a:ext cx="64080" cy="239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18DD5C3-3D95-6FF0-E321-90E058D99FE2}"/>
                  </a:ext>
                </a:extLst>
              </p14:cNvPr>
              <p14:cNvContentPartPr/>
              <p14:nvPr/>
            </p14:nvContentPartPr>
            <p14:xfrm>
              <a:off x="3377259" y="2595550"/>
              <a:ext cx="14760" cy="2307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18DD5C3-3D95-6FF0-E321-90E058D99F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59259" y="2577550"/>
                <a:ext cx="5040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D6CA8EB-2956-4513-4650-839287F4A9D2}"/>
                  </a:ext>
                </a:extLst>
              </p14:cNvPr>
              <p14:cNvContentPartPr/>
              <p14:nvPr/>
            </p14:nvContentPartPr>
            <p14:xfrm>
              <a:off x="4318299" y="2545510"/>
              <a:ext cx="71640" cy="4096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D6CA8EB-2956-4513-4650-839287F4A9D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09344" y="2536510"/>
                <a:ext cx="89192" cy="427320"/>
              </a:xfrm>
              <a:prstGeom prst="rect">
                <a:avLst/>
              </a:prstGeom>
            </p:spPr>
          </p:pic>
        </mc:Fallback>
      </mc:AlternateContent>
      <p:sp>
        <p:nvSpPr>
          <p:cNvPr id="103" name="Oval 102">
            <a:extLst>
              <a:ext uri="{FF2B5EF4-FFF2-40B4-BE49-F238E27FC236}">
                <a16:creationId xmlns:a16="http://schemas.microsoft.com/office/drawing/2014/main" id="{43687E66-23B0-E776-433B-44EB4991CF6D}"/>
              </a:ext>
            </a:extLst>
          </p:cNvPr>
          <p:cNvSpPr/>
          <p:nvPr/>
        </p:nvSpPr>
        <p:spPr>
          <a:xfrm>
            <a:off x="6087497" y="5321011"/>
            <a:ext cx="1787978" cy="780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z3 | g(a3)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0846EC2-75BE-39A0-CD9C-EC9850B73259}"/>
              </a:ext>
            </a:extLst>
          </p:cNvPr>
          <p:cNvSpPr/>
          <p:nvPr/>
        </p:nvSpPr>
        <p:spPr>
          <a:xfrm>
            <a:off x="3449870" y="4181239"/>
            <a:ext cx="1727454" cy="653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z1 | g(a1)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22C19E81-AB8C-D72B-7B53-151A3598AEAF}"/>
              </a:ext>
            </a:extLst>
          </p:cNvPr>
          <p:cNvSpPr/>
          <p:nvPr/>
        </p:nvSpPr>
        <p:spPr>
          <a:xfrm>
            <a:off x="3460756" y="6486492"/>
            <a:ext cx="1615787" cy="775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z2 | g(a2)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3031FDB-F46E-DC5A-76B6-C39CE9AB77AB}"/>
              </a:ext>
            </a:extLst>
          </p:cNvPr>
          <p:cNvCxnSpPr>
            <a:cxnSpLocks/>
          </p:cNvCxnSpPr>
          <p:nvPr/>
        </p:nvCxnSpPr>
        <p:spPr>
          <a:xfrm>
            <a:off x="7709095" y="5711167"/>
            <a:ext cx="125202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1671E9B-21CA-0066-8D35-268419A3BC1B}"/>
              </a:ext>
            </a:extLst>
          </p:cNvPr>
          <p:cNvSpPr txBox="1"/>
          <p:nvPr/>
        </p:nvSpPr>
        <p:spPr>
          <a:xfrm>
            <a:off x="7991577" y="5316034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z3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DA63D7B-1062-6CF0-B8BB-AE3C246E689C}"/>
              </a:ext>
            </a:extLst>
          </p:cNvPr>
          <p:cNvCxnSpPr>
            <a:cxnSpLocks/>
            <a:stCxn id="104" idx="6"/>
            <a:endCxn id="103" idx="1"/>
          </p:cNvCxnSpPr>
          <p:nvPr/>
        </p:nvCxnSpPr>
        <p:spPr>
          <a:xfrm>
            <a:off x="5177324" y="4507773"/>
            <a:ext cx="1172016" cy="9275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3D518002-0754-7929-7D9A-A1618535DE02}"/>
              </a:ext>
            </a:extLst>
          </p:cNvPr>
          <p:cNvSpPr txBox="1"/>
          <p:nvPr/>
        </p:nvSpPr>
        <p:spPr>
          <a:xfrm rot="2380438">
            <a:off x="5401346" y="4864358"/>
            <a:ext cx="1912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w31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8E8DAFF-6487-EDDC-C3E4-2966336B3934}"/>
              </a:ext>
            </a:extLst>
          </p:cNvPr>
          <p:cNvCxnSpPr>
            <a:cxnSpLocks/>
            <a:stCxn id="105" idx="6"/>
            <a:endCxn id="103" idx="3"/>
          </p:cNvCxnSpPr>
          <p:nvPr/>
        </p:nvCxnSpPr>
        <p:spPr>
          <a:xfrm flipV="1">
            <a:off x="5076543" y="5987049"/>
            <a:ext cx="1272797" cy="8869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B93242B7-F64C-6B27-F209-CD61E2D4F46C}"/>
              </a:ext>
            </a:extLst>
          </p:cNvPr>
          <p:cNvSpPr txBox="1"/>
          <p:nvPr/>
        </p:nvSpPr>
        <p:spPr>
          <a:xfrm rot="19606132">
            <a:off x="4995921" y="6133685"/>
            <a:ext cx="62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w32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9FDA113A-4EAD-DD01-C6A7-09EB0C6F2BD2}"/>
              </a:ext>
            </a:extLst>
          </p:cNvPr>
          <p:cNvSpPr/>
          <p:nvPr/>
        </p:nvSpPr>
        <p:spPr>
          <a:xfrm>
            <a:off x="1161172" y="4214842"/>
            <a:ext cx="894652" cy="653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42DD00A-6CD3-4D13-AA4C-5A01DD398C15}"/>
              </a:ext>
            </a:extLst>
          </p:cNvPr>
          <p:cNvSpPr/>
          <p:nvPr/>
        </p:nvSpPr>
        <p:spPr>
          <a:xfrm>
            <a:off x="1161172" y="6560738"/>
            <a:ext cx="1020875" cy="653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168A4E9-8801-3BD3-C637-DBD60D3D2577}"/>
              </a:ext>
            </a:extLst>
          </p:cNvPr>
          <p:cNvCxnSpPr>
            <a:cxnSpLocks/>
            <a:stCxn id="135" idx="6"/>
            <a:endCxn id="104" idx="2"/>
          </p:cNvCxnSpPr>
          <p:nvPr/>
        </p:nvCxnSpPr>
        <p:spPr>
          <a:xfrm flipV="1">
            <a:off x="2055824" y="4507773"/>
            <a:ext cx="1394046" cy="336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E536EA7-8E9A-8840-BE73-62F352CC01AA}"/>
              </a:ext>
            </a:extLst>
          </p:cNvPr>
          <p:cNvCxnSpPr>
            <a:cxnSpLocks/>
            <a:stCxn id="136" idx="6"/>
            <a:endCxn id="105" idx="2"/>
          </p:cNvCxnSpPr>
          <p:nvPr/>
        </p:nvCxnSpPr>
        <p:spPr>
          <a:xfrm flipV="1">
            <a:off x="2182047" y="6874030"/>
            <a:ext cx="1278709" cy="132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B7ADD014-5DF6-EC71-9D23-C698718D6DCE}"/>
              </a:ext>
            </a:extLst>
          </p:cNvPr>
          <p:cNvCxnSpPr>
            <a:cxnSpLocks/>
            <a:stCxn id="135" idx="5"/>
            <a:endCxn id="105" idx="1"/>
          </p:cNvCxnSpPr>
          <p:nvPr/>
        </p:nvCxnSpPr>
        <p:spPr>
          <a:xfrm>
            <a:off x="1924805" y="4772270"/>
            <a:ext cx="1772578" cy="1827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A6E13D36-436C-F95C-0DBF-CE7430C3C2EF}"/>
              </a:ext>
            </a:extLst>
          </p:cNvPr>
          <p:cNvCxnSpPr>
            <a:cxnSpLocks/>
            <a:stCxn id="136" idx="7"/>
            <a:endCxn id="104" idx="3"/>
          </p:cNvCxnSpPr>
          <p:nvPr/>
        </p:nvCxnSpPr>
        <p:spPr>
          <a:xfrm flipV="1">
            <a:off x="2032543" y="4738667"/>
            <a:ext cx="1670307" cy="1917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5EFC8B4E-CADA-CAC0-8371-BE7BEE44C4D7}"/>
              </a:ext>
            </a:extLst>
          </p:cNvPr>
          <p:cNvCxnSpPr>
            <a:cxnSpLocks/>
            <a:endCxn id="135" idx="2"/>
          </p:cNvCxnSpPr>
          <p:nvPr/>
        </p:nvCxnSpPr>
        <p:spPr>
          <a:xfrm>
            <a:off x="300251" y="4541376"/>
            <a:ext cx="8609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56B3ABAD-0866-00A2-C4D9-F8B528760B1F}"/>
              </a:ext>
            </a:extLst>
          </p:cNvPr>
          <p:cNvCxnSpPr>
            <a:cxnSpLocks/>
            <a:endCxn id="136" idx="2"/>
          </p:cNvCxnSpPr>
          <p:nvPr/>
        </p:nvCxnSpPr>
        <p:spPr>
          <a:xfrm>
            <a:off x="332030" y="6887271"/>
            <a:ext cx="82914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1122B082-475C-E3CF-1968-0B100123876C}"/>
              </a:ext>
            </a:extLst>
          </p:cNvPr>
          <p:cNvSpPr txBox="1"/>
          <p:nvPr/>
        </p:nvSpPr>
        <p:spPr>
          <a:xfrm rot="3332255">
            <a:off x="1719312" y="5185993"/>
            <a:ext cx="1912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w21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2A300E9-6DE1-6574-D025-004486DAA741}"/>
              </a:ext>
            </a:extLst>
          </p:cNvPr>
          <p:cNvSpPr txBox="1"/>
          <p:nvPr/>
        </p:nvSpPr>
        <p:spPr>
          <a:xfrm>
            <a:off x="2266906" y="4200334"/>
            <a:ext cx="1912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w11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8D09C5A-FA40-CBDD-A281-1A18D42A1724}"/>
              </a:ext>
            </a:extLst>
          </p:cNvPr>
          <p:cNvSpPr txBox="1"/>
          <p:nvPr/>
        </p:nvSpPr>
        <p:spPr>
          <a:xfrm rot="18718792">
            <a:off x="1608406" y="5596448"/>
            <a:ext cx="1912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w12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888DF08-1483-2E65-5854-6BC25A7067A3}"/>
              </a:ext>
            </a:extLst>
          </p:cNvPr>
          <p:cNvSpPr txBox="1"/>
          <p:nvPr/>
        </p:nvSpPr>
        <p:spPr>
          <a:xfrm>
            <a:off x="2207844" y="6495366"/>
            <a:ext cx="1912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w22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D1BBC68-25F1-8684-7795-17CEB2DD0979}"/>
              </a:ext>
            </a:extLst>
          </p:cNvPr>
          <p:cNvSpPr txBox="1"/>
          <p:nvPr/>
        </p:nvSpPr>
        <p:spPr>
          <a:xfrm>
            <a:off x="214015" y="4145195"/>
            <a:ext cx="1912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9DA0E16-E9DE-B989-50CB-D582CB970C2C}"/>
              </a:ext>
            </a:extLst>
          </p:cNvPr>
          <p:cNvSpPr txBox="1"/>
          <p:nvPr/>
        </p:nvSpPr>
        <p:spPr>
          <a:xfrm>
            <a:off x="268445" y="6413187"/>
            <a:ext cx="1912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3B9DD284-7DE1-23BF-9A12-BF05C436DF5D}"/>
              </a:ext>
            </a:extLst>
          </p:cNvPr>
          <p:cNvSpPr txBox="1"/>
          <p:nvPr/>
        </p:nvSpPr>
        <p:spPr>
          <a:xfrm>
            <a:off x="4141837" y="3749093"/>
            <a:ext cx="1912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b1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2E352A3-56FC-BF89-7B58-54D0F3E94531}"/>
              </a:ext>
            </a:extLst>
          </p:cNvPr>
          <p:cNvSpPr txBox="1"/>
          <p:nvPr/>
        </p:nvSpPr>
        <p:spPr>
          <a:xfrm>
            <a:off x="4007433" y="6110037"/>
            <a:ext cx="1912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5E708E1-8308-25D0-4847-AFDAC5218F23}"/>
              </a:ext>
            </a:extLst>
          </p:cNvPr>
          <p:cNvSpPr txBox="1"/>
          <p:nvPr/>
        </p:nvSpPr>
        <p:spPr>
          <a:xfrm>
            <a:off x="6867574" y="4925878"/>
            <a:ext cx="1912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EAE1678F-36C5-2285-A443-E0BBEEF537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5042" y="2902363"/>
            <a:ext cx="3035477" cy="13396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792179-ECC9-A0E3-5AC4-56CA47B37652}"/>
              </a:ext>
            </a:extLst>
          </p:cNvPr>
          <p:cNvSpPr txBox="1"/>
          <p:nvPr/>
        </p:nvSpPr>
        <p:spPr>
          <a:xfrm>
            <a:off x="4593323" y="751520"/>
            <a:ext cx="1912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0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BFF1CE-5A02-B44C-40D1-938F5BA4055E}"/>
                  </a:ext>
                </a:extLst>
              </p14:cNvPr>
              <p14:cNvContentPartPr/>
              <p14:nvPr/>
            </p14:nvContentPartPr>
            <p14:xfrm>
              <a:off x="2572659" y="1588630"/>
              <a:ext cx="2520" cy="11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BFF1CE-5A02-B44C-40D1-938F5BA405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09659" y="1525990"/>
                <a:ext cx="128160" cy="13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9F2C6CB3-63C2-126E-0DF7-93D3184C7285}"/>
              </a:ext>
            </a:extLst>
          </p:cNvPr>
          <p:cNvGrpSpPr/>
          <p:nvPr/>
        </p:nvGrpSpPr>
        <p:grpSpPr>
          <a:xfrm>
            <a:off x="4442499" y="1176070"/>
            <a:ext cx="68400" cy="69120"/>
            <a:chOff x="3384575" y="1227627"/>
            <a:chExt cx="68400" cy="6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E8C51EA-1C98-9137-F8A7-B7886F24EDB0}"/>
                    </a:ext>
                  </a:extLst>
                </p14:cNvPr>
                <p14:cNvContentPartPr/>
                <p14:nvPr/>
              </p14:nvContentPartPr>
              <p14:xfrm>
                <a:off x="3397895" y="1227627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E8C51EA-1C98-9137-F8A7-B7886F24EDB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34895" y="116498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B92B7B6-DE44-D148-7B29-26429095AE1D}"/>
                    </a:ext>
                  </a:extLst>
                </p14:cNvPr>
                <p14:cNvContentPartPr/>
                <p14:nvPr/>
              </p14:nvContentPartPr>
              <p14:xfrm>
                <a:off x="3384575" y="1282347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B92B7B6-DE44-D148-7B29-26429095AE1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21575" y="121970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0F2A140-BBD3-EBCF-63D0-1D9707576858}"/>
                    </a:ext>
                  </a:extLst>
                </p14:cNvPr>
                <p14:cNvContentPartPr/>
                <p14:nvPr/>
              </p14:nvContentPartPr>
              <p14:xfrm>
                <a:off x="3452615" y="1296387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0F2A140-BBD3-EBCF-63D0-1D970757685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89615" y="123338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B29430-7B5D-23D0-BE32-098E9B0FC395}"/>
              </a:ext>
            </a:extLst>
          </p:cNvPr>
          <p:cNvCxnSpPr>
            <a:cxnSpLocks/>
          </p:cNvCxnSpPr>
          <p:nvPr/>
        </p:nvCxnSpPr>
        <p:spPr>
          <a:xfrm>
            <a:off x="2313997" y="1124788"/>
            <a:ext cx="600693" cy="1244251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B9D90F-5195-0DF9-B12C-01A7F97F472D}"/>
              </a:ext>
            </a:extLst>
          </p:cNvPr>
          <p:cNvSpPr txBox="1"/>
          <p:nvPr/>
        </p:nvSpPr>
        <p:spPr>
          <a:xfrm>
            <a:off x="1219215" y="557366"/>
            <a:ext cx="2048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nghịch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0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844C24-BDC7-0A22-97BA-CD5EDB1853FB}"/>
              </a:ext>
            </a:extLst>
          </p:cNvPr>
          <p:cNvSpPr/>
          <p:nvPr/>
        </p:nvSpPr>
        <p:spPr>
          <a:xfrm>
            <a:off x="214015" y="9821596"/>
            <a:ext cx="829142" cy="451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ACFD5D-E649-F40D-FCC6-F7C3181A7800}"/>
              </a:ext>
            </a:extLst>
          </p:cNvPr>
          <p:cNvSpPr/>
          <p:nvPr/>
        </p:nvSpPr>
        <p:spPr>
          <a:xfrm>
            <a:off x="1257038" y="9835116"/>
            <a:ext cx="829142" cy="451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0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1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">
            <a:extLst>
              <a:ext uri="{FF2B5EF4-FFF2-40B4-BE49-F238E27FC236}">
                <a16:creationId xmlns:a16="http://schemas.microsoft.com/office/drawing/2014/main" id="{B588AE6A-7B38-1F72-4DE2-12F181593545}"/>
              </a:ext>
            </a:extLst>
          </p:cNvPr>
          <p:cNvSpPr/>
          <p:nvPr/>
        </p:nvSpPr>
        <p:spPr>
          <a:xfrm rot="13494614">
            <a:off x="-2217537" y="7374171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3C655EB5-7091-802D-63FF-E9CEC571BD56}"/>
              </a:ext>
            </a:extLst>
          </p:cNvPr>
          <p:cNvSpPr/>
          <p:nvPr/>
        </p:nvSpPr>
        <p:spPr>
          <a:xfrm rot="2715410">
            <a:off x="13745820" y="-477955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DC3F69-C9DC-5500-F31A-0AB52A764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373" y="88468"/>
            <a:ext cx="7954080" cy="461665"/>
          </a:xfrm>
        </p:spPr>
        <p:txBody>
          <a:bodyPr/>
          <a:lstStyle/>
          <a:p>
            <a:pPr algn="ctr"/>
            <a:r>
              <a:rPr lang="en-US" sz="3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40176A-BCF0-3EF7-4401-A44EB96CD2CB}"/>
              </a:ext>
            </a:extLst>
          </p:cNvPr>
          <p:cNvSpPr txBox="1"/>
          <p:nvPr/>
        </p:nvSpPr>
        <p:spPr>
          <a:xfrm>
            <a:off x="411869" y="319301"/>
            <a:ext cx="44694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297CF15-B17A-9107-37F1-497572EFEC35}"/>
                  </a:ext>
                </a:extLst>
              </p14:cNvPr>
              <p14:cNvContentPartPr/>
              <p14:nvPr/>
            </p14:nvContentPartPr>
            <p14:xfrm>
              <a:off x="591600" y="197771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297CF15-B17A-9107-37F1-497572EFEC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960" y="191507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4158EDF-230A-9EF2-E269-466FF9212A9C}"/>
                  </a:ext>
                </a:extLst>
              </p14:cNvPr>
              <p14:cNvContentPartPr/>
              <p14:nvPr/>
            </p14:nvContentPartPr>
            <p14:xfrm>
              <a:off x="1601040" y="1139636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4158EDF-230A-9EF2-E269-466FF9212A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8040" y="10769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7A19CF-73D1-6BBE-253D-B02BCD984FB7}"/>
                  </a:ext>
                </a:extLst>
              </p14:cNvPr>
              <p14:cNvContentPartPr/>
              <p14:nvPr/>
            </p14:nvContentPartPr>
            <p14:xfrm>
              <a:off x="2458560" y="19777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7A19CF-73D1-6BBE-253D-B02BCD984F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5560" y="191507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D518BB4-4194-1348-1E22-BF4FF48DA0AB}"/>
                  </a:ext>
                </a:extLst>
              </p14:cNvPr>
              <p14:cNvContentPartPr/>
              <p14:nvPr/>
            </p14:nvContentPartPr>
            <p14:xfrm>
              <a:off x="3029520" y="152051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D518BB4-4194-1348-1E22-BF4FF48DA0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6520" y="145787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350D4FD-C6F5-76D3-5826-559BC2D54DA4}"/>
                  </a:ext>
                </a:extLst>
              </p14:cNvPr>
              <p14:cNvContentPartPr/>
              <p14:nvPr/>
            </p14:nvContentPartPr>
            <p14:xfrm>
              <a:off x="3582480" y="197771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350D4FD-C6F5-76D3-5826-559BC2D54D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19480" y="191507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8EDF438-942F-CD42-357B-071FD0C8E850}"/>
                  </a:ext>
                </a:extLst>
              </p14:cNvPr>
              <p14:cNvContentPartPr/>
              <p14:nvPr/>
            </p14:nvContentPartPr>
            <p14:xfrm>
              <a:off x="4153440" y="197771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8EDF438-942F-CD42-357B-071FD0C8E8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0440" y="1915076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133076-8B1B-78CD-FF02-3A1BBD345CF3}"/>
              </a:ext>
            </a:extLst>
          </p:cNvPr>
          <p:cNvCxnSpPr/>
          <p:nvPr/>
        </p:nvCxnSpPr>
        <p:spPr>
          <a:xfrm flipV="1">
            <a:off x="591600" y="1139636"/>
            <a:ext cx="1009440" cy="8380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50CB3C-2767-5A40-4C60-9B7495545037}"/>
              </a:ext>
            </a:extLst>
          </p:cNvPr>
          <p:cNvCxnSpPr>
            <a:cxnSpLocks/>
          </p:cNvCxnSpPr>
          <p:nvPr/>
        </p:nvCxnSpPr>
        <p:spPr>
          <a:xfrm flipH="1" flipV="1">
            <a:off x="1601040" y="1139636"/>
            <a:ext cx="857520" cy="8380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683799-E244-531D-C4A2-652250AD945C}"/>
              </a:ext>
            </a:extLst>
          </p:cNvPr>
          <p:cNvCxnSpPr>
            <a:cxnSpLocks/>
          </p:cNvCxnSpPr>
          <p:nvPr/>
        </p:nvCxnSpPr>
        <p:spPr>
          <a:xfrm flipH="1">
            <a:off x="2458260" y="1520516"/>
            <a:ext cx="543480" cy="4572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F900C5-E71F-38C9-B068-AFF659E6E9CB}"/>
              </a:ext>
            </a:extLst>
          </p:cNvPr>
          <p:cNvCxnSpPr>
            <a:cxnSpLocks/>
          </p:cNvCxnSpPr>
          <p:nvPr/>
        </p:nvCxnSpPr>
        <p:spPr>
          <a:xfrm flipH="1" flipV="1">
            <a:off x="3029160" y="1520516"/>
            <a:ext cx="571320" cy="4572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D0F3415-4EFD-6D46-9605-08C139AD4715}"/>
              </a:ext>
            </a:extLst>
          </p:cNvPr>
          <p:cNvCxnSpPr>
            <a:cxnSpLocks/>
          </p:cNvCxnSpPr>
          <p:nvPr/>
        </p:nvCxnSpPr>
        <p:spPr>
          <a:xfrm>
            <a:off x="3627900" y="1977716"/>
            <a:ext cx="52554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75026B7-8913-DF43-50C5-7F7F1B33B9C8}"/>
                  </a:ext>
                </a:extLst>
              </p14:cNvPr>
              <p14:cNvContentPartPr/>
              <p14:nvPr/>
            </p14:nvContentPartPr>
            <p14:xfrm>
              <a:off x="477120" y="3730196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75026B7-8913-DF43-50C5-7F7F1B33B9C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4120" y="366755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4EAB657-61B2-65FD-3DE1-B615788445E7}"/>
                  </a:ext>
                </a:extLst>
              </p14:cNvPr>
              <p14:cNvContentPartPr/>
              <p14:nvPr/>
            </p14:nvContentPartPr>
            <p14:xfrm>
              <a:off x="1467840" y="3730196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4EAB657-61B2-65FD-3DE1-B615788445E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4840" y="366755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BFE0420-EAFA-C921-23A6-663365FF4DD0}"/>
                  </a:ext>
                </a:extLst>
              </p14:cNvPr>
              <p14:cNvContentPartPr/>
              <p14:nvPr/>
            </p14:nvContentPartPr>
            <p14:xfrm>
              <a:off x="2344080" y="3615716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BFE0420-EAFA-C921-23A6-663365FF4DD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81080" y="355307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7B4B0D0-B9DE-8979-54CB-79F7FF198FC4}"/>
                  </a:ext>
                </a:extLst>
              </p14:cNvPr>
              <p14:cNvContentPartPr/>
              <p14:nvPr/>
            </p14:nvContentPartPr>
            <p14:xfrm>
              <a:off x="2991360" y="3025316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7B4B0D0-B9DE-8979-54CB-79F7FF198FC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28720" y="296267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178D602-9FB5-A3A1-A2AD-8587F6ECA1E3}"/>
                  </a:ext>
                </a:extLst>
              </p14:cNvPr>
              <p14:cNvContentPartPr/>
              <p14:nvPr/>
            </p14:nvContentPartPr>
            <p14:xfrm>
              <a:off x="3544320" y="3692036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178D602-9FB5-A3A1-A2AD-8587F6ECA1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81320" y="362939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4BAB077-371D-F950-6C7C-AB153C58BA98}"/>
                  </a:ext>
                </a:extLst>
              </p14:cNvPr>
              <p14:cNvContentPartPr/>
              <p14:nvPr/>
            </p14:nvContentPartPr>
            <p14:xfrm>
              <a:off x="4191600" y="3330596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4BAB077-371D-F950-6C7C-AB153C58BA9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28960" y="326795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EE93428-BE45-277F-E35B-9382AD857FEF}"/>
                  </a:ext>
                </a:extLst>
              </p14:cNvPr>
              <p14:cNvContentPartPr/>
              <p14:nvPr/>
            </p14:nvContentPartPr>
            <p14:xfrm>
              <a:off x="4782720" y="3692036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EE93428-BE45-277F-E35B-9382AD857F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19720" y="3629396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E274DAF-8853-FD3A-EFFD-2BAC1B3EEAF1}"/>
              </a:ext>
            </a:extLst>
          </p:cNvPr>
          <p:cNvCxnSpPr/>
          <p:nvPr/>
        </p:nvCxnSpPr>
        <p:spPr>
          <a:xfrm>
            <a:off x="477120" y="3730196"/>
            <a:ext cx="99072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FD728A2-A06E-5A1F-77EA-2B5C60ADB0E4}"/>
              </a:ext>
            </a:extLst>
          </p:cNvPr>
          <p:cNvCxnSpPr>
            <a:cxnSpLocks/>
          </p:cNvCxnSpPr>
          <p:nvPr/>
        </p:nvCxnSpPr>
        <p:spPr>
          <a:xfrm flipV="1">
            <a:off x="1467840" y="3615716"/>
            <a:ext cx="876240" cy="11448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25ED7E7-71AD-830C-B879-2DF3FBCECEE2}"/>
              </a:ext>
            </a:extLst>
          </p:cNvPr>
          <p:cNvCxnSpPr>
            <a:cxnSpLocks/>
          </p:cNvCxnSpPr>
          <p:nvPr/>
        </p:nvCxnSpPr>
        <p:spPr>
          <a:xfrm flipH="1">
            <a:off x="2344080" y="3025316"/>
            <a:ext cx="647280" cy="5904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F79ABA-2F5F-6BCC-2791-3270FD9AF632}"/>
              </a:ext>
            </a:extLst>
          </p:cNvPr>
          <p:cNvCxnSpPr>
            <a:cxnSpLocks/>
          </p:cNvCxnSpPr>
          <p:nvPr/>
        </p:nvCxnSpPr>
        <p:spPr>
          <a:xfrm flipH="1" flipV="1">
            <a:off x="2991360" y="3025316"/>
            <a:ext cx="552960" cy="66672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E2E850A-8740-8769-4CB0-E96E8973FE3E}"/>
              </a:ext>
            </a:extLst>
          </p:cNvPr>
          <p:cNvCxnSpPr>
            <a:cxnSpLocks/>
          </p:cNvCxnSpPr>
          <p:nvPr/>
        </p:nvCxnSpPr>
        <p:spPr>
          <a:xfrm flipV="1">
            <a:off x="3582480" y="3330596"/>
            <a:ext cx="609120" cy="34236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519913B-3554-0271-1EDD-D4ADBE6A69B5}"/>
              </a:ext>
            </a:extLst>
          </p:cNvPr>
          <p:cNvCxnSpPr>
            <a:cxnSpLocks/>
          </p:cNvCxnSpPr>
          <p:nvPr/>
        </p:nvCxnSpPr>
        <p:spPr>
          <a:xfrm>
            <a:off x="4191600" y="3339896"/>
            <a:ext cx="591120" cy="3903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BD3C1F1-E9EF-D79E-53FA-678408EB0377}"/>
              </a:ext>
            </a:extLst>
          </p:cNvPr>
          <p:cNvSpPr txBox="1"/>
          <p:nvPr/>
        </p:nvSpPr>
        <p:spPr>
          <a:xfrm>
            <a:off x="292389" y="160921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F5B3DA0-A7DE-4796-5E69-1D6A145B3731}"/>
              </a:ext>
            </a:extLst>
          </p:cNvPr>
          <p:cNvSpPr txBox="1"/>
          <p:nvPr/>
        </p:nvSpPr>
        <p:spPr>
          <a:xfrm>
            <a:off x="1276426" y="77321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AFFF67E-033C-C283-072E-E3C2AB790E75}"/>
              </a:ext>
            </a:extLst>
          </p:cNvPr>
          <p:cNvSpPr txBox="1"/>
          <p:nvPr/>
        </p:nvSpPr>
        <p:spPr>
          <a:xfrm>
            <a:off x="404886" y="2075300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x1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3CEE996-EB0F-771E-6DFC-43ECFA83EE88}"/>
              </a:ext>
            </a:extLst>
          </p:cNvPr>
          <p:cNvSpPr txBox="1"/>
          <p:nvPr/>
        </p:nvSpPr>
        <p:spPr>
          <a:xfrm>
            <a:off x="1458104" y="2122287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433A10C-A169-C5CC-A504-7AD85DA28AA5}"/>
              </a:ext>
            </a:extLst>
          </p:cNvPr>
          <p:cNvSpPr txBox="1"/>
          <p:nvPr/>
        </p:nvSpPr>
        <p:spPr>
          <a:xfrm>
            <a:off x="2316428" y="2120530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x3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525AA0-1A1A-713E-BC50-7C96C8128188}"/>
              </a:ext>
            </a:extLst>
          </p:cNvPr>
          <p:cNvSpPr txBox="1"/>
          <p:nvPr/>
        </p:nvSpPr>
        <p:spPr>
          <a:xfrm>
            <a:off x="2887134" y="2105591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x4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C90DF93-7692-8C56-5890-4EECCB445BFB}"/>
              </a:ext>
            </a:extLst>
          </p:cNvPr>
          <p:cNvSpPr txBox="1"/>
          <p:nvPr/>
        </p:nvSpPr>
        <p:spPr>
          <a:xfrm>
            <a:off x="3440454" y="2105591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x5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E3F94ED-99D3-3CEA-6C8B-EC58DD63A8E6}"/>
              </a:ext>
            </a:extLst>
          </p:cNvPr>
          <p:cNvSpPr txBox="1"/>
          <p:nvPr/>
        </p:nvSpPr>
        <p:spPr>
          <a:xfrm>
            <a:off x="4013461" y="2105591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x6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F45604A-4649-12E7-9A04-71B71FB4105B}"/>
              </a:ext>
            </a:extLst>
          </p:cNvPr>
          <p:cNvSpPr txBox="1"/>
          <p:nvPr/>
        </p:nvSpPr>
        <p:spPr>
          <a:xfrm>
            <a:off x="2312398" y="150677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28124B3-750C-A371-A316-05EBB23D4F6C}"/>
              </a:ext>
            </a:extLst>
          </p:cNvPr>
          <p:cNvSpPr txBox="1"/>
          <p:nvPr/>
        </p:nvSpPr>
        <p:spPr>
          <a:xfrm>
            <a:off x="2892041" y="112698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D7EFBE3-F4B9-67AC-AA9D-ADB996D79D67}"/>
              </a:ext>
            </a:extLst>
          </p:cNvPr>
          <p:cNvSpPr txBox="1"/>
          <p:nvPr/>
        </p:nvSpPr>
        <p:spPr>
          <a:xfrm>
            <a:off x="3485874" y="149604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B12131-8ACA-4944-3810-A15A8E268070}"/>
              </a:ext>
            </a:extLst>
          </p:cNvPr>
          <p:cNvSpPr txBox="1"/>
          <p:nvPr/>
        </p:nvSpPr>
        <p:spPr>
          <a:xfrm>
            <a:off x="4056474" y="152051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1E479DF-CB42-980F-05CF-2665E7C29928}"/>
              </a:ext>
            </a:extLst>
          </p:cNvPr>
          <p:cNvSpPr txBox="1"/>
          <p:nvPr/>
        </p:nvSpPr>
        <p:spPr>
          <a:xfrm>
            <a:off x="385405" y="3839002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y1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FAE52F5-DA99-5ED1-BD2D-9BBED94A7060}"/>
              </a:ext>
            </a:extLst>
          </p:cNvPr>
          <p:cNvSpPr txBox="1"/>
          <p:nvPr/>
        </p:nvSpPr>
        <p:spPr>
          <a:xfrm>
            <a:off x="1289887" y="3839002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y2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BC85B89-3B37-ED95-F713-5AAE8566E2C8}"/>
              </a:ext>
            </a:extLst>
          </p:cNvPr>
          <p:cNvSpPr txBox="1"/>
          <p:nvPr/>
        </p:nvSpPr>
        <p:spPr>
          <a:xfrm>
            <a:off x="2150891" y="3859439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y3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E2CE249-64CD-BE19-2A1D-2E3632394A95}"/>
              </a:ext>
            </a:extLst>
          </p:cNvPr>
          <p:cNvSpPr txBox="1"/>
          <p:nvPr/>
        </p:nvSpPr>
        <p:spPr>
          <a:xfrm>
            <a:off x="2829853" y="3839002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y4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524D319-40A6-AD18-46DD-82C43AC3B26F}"/>
              </a:ext>
            </a:extLst>
          </p:cNvPr>
          <p:cNvSpPr txBox="1"/>
          <p:nvPr/>
        </p:nvSpPr>
        <p:spPr>
          <a:xfrm>
            <a:off x="3419235" y="3884268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y5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37EE028-7BFD-0C6E-CAFA-4020A21FEC4D}"/>
              </a:ext>
            </a:extLst>
          </p:cNvPr>
          <p:cNvSpPr txBox="1"/>
          <p:nvPr/>
        </p:nvSpPr>
        <p:spPr>
          <a:xfrm>
            <a:off x="4030093" y="3904637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y6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8F81718-BF10-6105-54FA-642DE2B9B40E}"/>
              </a:ext>
            </a:extLst>
          </p:cNvPr>
          <p:cNvSpPr txBox="1"/>
          <p:nvPr/>
        </p:nvSpPr>
        <p:spPr>
          <a:xfrm>
            <a:off x="4680108" y="3839002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y7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B433BC1-26EB-75E7-9DE1-BE062D992B7A}"/>
              </a:ext>
            </a:extLst>
          </p:cNvPr>
          <p:cNvSpPr txBox="1"/>
          <p:nvPr/>
        </p:nvSpPr>
        <p:spPr>
          <a:xfrm>
            <a:off x="307548" y="327942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6DD016F-A542-5E13-137B-5FACBD183748}"/>
              </a:ext>
            </a:extLst>
          </p:cNvPr>
          <p:cNvSpPr txBox="1"/>
          <p:nvPr/>
        </p:nvSpPr>
        <p:spPr>
          <a:xfrm>
            <a:off x="1332231" y="330880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77F137E-E776-9D18-DCD2-71015CA90E8E}"/>
              </a:ext>
            </a:extLst>
          </p:cNvPr>
          <p:cNvSpPr txBox="1"/>
          <p:nvPr/>
        </p:nvSpPr>
        <p:spPr>
          <a:xfrm>
            <a:off x="1950651" y="3194653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0.5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8D8D173-07AE-3A9F-B7F6-42B15DD2E4ED}"/>
              </a:ext>
            </a:extLst>
          </p:cNvPr>
          <p:cNvSpPr txBox="1"/>
          <p:nvPr/>
        </p:nvSpPr>
        <p:spPr>
          <a:xfrm>
            <a:off x="2829853" y="2623453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5F9AF6B-951B-1C63-68C5-82864F73FF57}"/>
              </a:ext>
            </a:extLst>
          </p:cNvPr>
          <p:cNvSpPr txBox="1"/>
          <p:nvPr/>
        </p:nvSpPr>
        <p:spPr>
          <a:xfrm>
            <a:off x="3441522" y="318496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8050C1F-7881-AAF8-E939-D461EDA2FCD5}"/>
              </a:ext>
            </a:extLst>
          </p:cNvPr>
          <p:cNvSpPr txBox="1"/>
          <p:nvPr/>
        </p:nvSpPr>
        <p:spPr>
          <a:xfrm>
            <a:off x="4062393" y="284156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D92F41C-4C93-5821-7ED5-60B1394DD4C8}"/>
              </a:ext>
            </a:extLst>
          </p:cNvPr>
          <p:cNvSpPr txBox="1"/>
          <p:nvPr/>
        </p:nvSpPr>
        <p:spPr>
          <a:xfrm>
            <a:off x="4782720" y="326627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A020A31-268A-B4FB-E983-61F309F223EA}"/>
              </a:ext>
            </a:extLst>
          </p:cNvPr>
          <p:cNvSpPr txBox="1"/>
          <p:nvPr/>
        </p:nvSpPr>
        <p:spPr>
          <a:xfrm>
            <a:off x="5437029" y="1836773"/>
            <a:ext cx="16930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x1:N [N=6]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932FCCC-150D-5116-05F9-FDB83DD27BC7}"/>
              </a:ext>
            </a:extLst>
          </p:cNvPr>
          <p:cNvSpPr txBox="1"/>
          <p:nvPr/>
        </p:nvSpPr>
        <p:spPr>
          <a:xfrm>
            <a:off x="5354358" y="3420166"/>
            <a:ext cx="22554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y1:M [M=7]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183DC04-4724-E581-6856-E6DD07185447}"/>
              </a:ext>
            </a:extLst>
          </p:cNvPr>
          <p:cNvSpPr txBox="1"/>
          <p:nvPr/>
        </p:nvSpPr>
        <p:spPr>
          <a:xfrm>
            <a:off x="264633" y="4502084"/>
            <a:ext cx="885691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DTW algorithm: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to N: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for j = 1 to M: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D[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d(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xi,yi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min(D[i-1, j-1]; D[i-1, j]; D[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j-1])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d(xi,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|xi -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</a:p>
        </p:txBody>
      </p:sp>
      <p:graphicFrame>
        <p:nvGraphicFramePr>
          <p:cNvPr id="121" name="Table 121">
            <a:extLst>
              <a:ext uri="{FF2B5EF4-FFF2-40B4-BE49-F238E27FC236}">
                <a16:creationId xmlns:a16="http://schemas.microsoft.com/office/drawing/2014/main" id="{FA1DF27A-EAFB-F8AC-E34A-E5296608F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877966"/>
              </p:ext>
            </p:extLst>
          </p:nvPr>
        </p:nvGraphicFramePr>
        <p:xfrm>
          <a:off x="11060140" y="1602583"/>
          <a:ext cx="6182656" cy="49433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2832">
                  <a:extLst>
                    <a:ext uri="{9D8B030D-6E8A-4147-A177-3AD203B41FA5}">
                      <a16:colId xmlns:a16="http://schemas.microsoft.com/office/drawing/2014/main" val="2985712580"/>
                    </a:ext>
                  </a:extLst>
                </a:gridCol>
                <a:gridCol w="772832">
                  <a:extLst>
                    <a:ext uri="{9D8B030D-6E8A-4147-A177-3AD203B41FA5}">
                      <a16:colId xmlns:a16="http://schemas.microsoft.com/office/drawing/2014/main" val="1415551091"/>
                    </a:ext>
                  </a:extLst>
                </a:gridCol>
                <a:gridCol w="772832">
                  <a:extLst>
                    <a:ext uri="{9D8B030D-6E8A-4147-A177-3AD203B41FA5}">
                      <a16:colId xmlns:a16="http://schemas.microsoft.com/office/drawing/2014/main" val="2192115096"/>
                    </a:ext>
                  </a:extLst>
                </a:gridCol>
                <a:gridCol w="772832">
                  <a:extLst>
                    <a:ext uri="{9D8B030D-6E8A-4147-A177-3AD203B41FA5}">
                      <a16:colId xmlns:a16="http://schemas.microsoft.com/office/drawing/2014/main" val="640633387"/>
                    </a:ext>
                  </a:extLst>
                </a:gridCol>
                <a:gridCol w="772832">
                  <a:extLst>
                    <a:ext uri="{9D8B030D-6E8A-4147-A177-3AD203B41FA5}">
                      <a16:colId xmlns:a16="http://schemas.microsoft.com/office/drawing/2014/main" val="299807438"/>
                    </a:ext>
                  </a:extLst>
                </a:gridCol>
                <a:gridCol w="772832">
                  <a:extLst>
                    <a:ext uri="{9D8B030D-6E8A-4147-A177-3AD203B41FA5}">
                      <a16:colId xmlns:a16="http://schemas.microsoft.com/office/drawing/2014/main" val="4287285608"/>
                    </a:ext>
                  </a:extLst>
                </a:gridCol>
                <a:gridCol w="772832">
                  <a:extLst>
                    <a:ext uri="{9D8B030D-6E8A-4147-A177-3AD203B41FA5}">
                      <a16:colId xmlns:a16="http://schemas.microsoft.com/office/drawing/2014/main" val="1316320798"/>
                    </a:ext>
                  </a:extLst>
                </a:gridCol>
                <a:gridCol w="772832">
                  <a:extLst>
                    <a:ext uri="{9D8B030D-6E8A-4147-A177-3AD203B41FA5}">
                      <a16:colId xmlns:a16="http://schemas.microsoft.com/office/drawing/2014/main" val="1103690678"/>
                    </a:ext>
                  </a:extLst>
                </a:gridCol>
              </a:tblGrid>
              <a:tr h="706194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671820"/>
                  </a:ext>
                </a:extLst>
              </a:tr>
              <a:tr h="706194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224033"/>
                  </a:ext>
                </a:extLst>
              </a:tr>
              <a:tr h="706194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8672393"/>
                  </a:ext>
                </a:extLst>
              </a:tr>
              <a:tr h="706194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731490"/>
                  </a:ext>
                </a:extLst>
              </a:tr>
              <a:tr h="706194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370570"/>
                  </a:ext>
                </a:extLst>
              </a:tr>
              <a:tr h="706194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4062381"/>
                  </a:ext>
                </a:extLst>
              </a:tr>
              <a:tr h="706194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738523"/>
                  </a:ext>
                </a:extLst>
              </a:tr>
            </a:tbl>
          </a:graphicData>
        </a:graphic>
      </p:graphicFrame>
      <p:sp>
        <p:nvSpPr>
          <p:cNvPr id="125" name="TextBox 124">
            <a:extLst>
              <a:ext uri="{FF2B5EF4-FFF2-40B4-BE49-F238E27FC236}">
                <a16:creationId xmlns:a16="http://schemas.microsoft.com/office/drawing/2014/main" id="{FE198198-B0CA-ED5E-55EC-49B5C097EDB4}"/>
              </a:ext>
            </a:extLst>
          </p:cNvPr>
          <p:cNvSpPr txBox="1"/>
          <p:nvPr/>
        </p:nvSpPr>
        <p:spPr>
          <a:xfrm>
            <a:off x="10559783" y="2456329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22C9E01-04F6-1D63-5650-55490CA61760}"/>
              </a:ext>
            </a:extLst>
          </p:cNvPr>
          <p:cNvSpPr txBox="1"/>
          <p:nvPr/>
        </p:nvSpPr>
        <p:spPr>
          <a:xfrm>
            <a:off x="10566067" y="3182080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AD6E3CA-6A8B-FE11-AA8C-E0514789D6D6}"/>
              </a:ext>
            </a:extLst>
          </p:cNvPr>
          <p:cNvSpPr txBox="1"/>
          <p:nvPr/>
        </p:nvSpPr>
        <p:spPr>
          <a:xfrm>
            <a:off x="10550491" y="3863135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2674C85-4E2B-A9B3-8728-86FAC40DEF6A}"/>
              </a:ext>
            </a:extLst>
          </p:cNvPr>
          <p:cNvSpPr txBox="1"/>
          <p:nvPr/>
        </p:nvSpPr>
        <p:spPr>
          <a:xfrm>
            <a:off x="10550491" y="4580610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B723F7F-BE33-6EEB-6FF3-D2FC0E3D987F}"/>
              </a:ext>
            </a:extLst>
          </p:cNvPr>
          <p:cNvSpPr txBox="1"/>
          <p:nvPr/>
        </p:nvSpPr>
        <p:spPr>
          <a:xfrm>
            <a:off x="10559783" y="5318619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A97F58C-8987-117B-7D5A-2B4E47020E29}"/>
              </a:ext>
            </a:extLst>
          </p:cNvPr>
          <p:cNvSpPr txBox="1"/>
          <p:nvPr/>
        </p:nvSpPr>
        <p:spPr>
          <a:xfrm>
            <a:off x="10579255" y="6014723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239CDC1-CF76-6D9D-D7E8-3642DDE2C929}"/>
              </a:ext>
            </a:extLst>
          </p:cNvPr>
          <p:cNvSpPr txBox="1"/>
          <p:nvPr/>
        </p:nvSpPr>
        <p:spPr>
          <a:xfrm>
            <a:off x="10579255" y="1754257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A4AEA8A-518E-669C-3C24-BB010E9C50A2}"/>
              </a:ext>
            </a:extLst>
          </p:cNvPr>
          <p:cNvSpPr txBox="1"/>
          <p:nvPr/>
        </p:nvSpPr>
        <p:spPr>
          <a:xfrm>
            <a:off x="11210627" y="6555270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3976E50-8350-149D-510F-F416FC7E8620}"/>
              </a:ext>
            </a:extLst>
          </p:cNvPr>
          <p:cNvSpPr txBox="1"/>
          <p:nvPr/>
        </p:nvSpPr>
        <p:spPr>
          <a:xfrm>
            <a:off x="11980677" y="6586032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8BE0265-B93B-6FEB-95E8-D49B48E6D701}"/>
              </a:ext>
            </a:extLst>
          </p:cNvPr>
          <p:cNvSpPr txBox="1"/>
          <p:nvPr/>
        </p:nvSpPr>
        <p:spPr>
          <a:xfrm>
            <a:off x="12807853" y="6586032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FE5AA3F-2102-BDFC-629E-DBBDE14440C9}"/>
              </a:ext>
            </a:extLst>
          </p:cNvPr>
          <p:cNvSpPr txBox="1"/>
          <p:nvPr/>
        </p:nvSpPr>
        <p:spPr>
          <a:xfrm>
            <a:off x="13577903" y="6586032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14E040F-73A7-FF73-6D99-9B30BBF1BD30}"/>
              </a:ext>
            </a:extLst>
          </p:cNvPr>
          <p:cNvSpPr txBox="1"/>
          <p:nvPr/>
        </p:nvSpPr>
        <p:spPr>
          <a:xfrm>
            <a:off x="14347953" y="6586032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7BF5A0D-F9F9-B7EF-41C9-324DA8C5B6B0}"/>
              </a:ext>
            </a:extLst>
          </p:cNvPr>
          <p:cNvSpPr txBox="1"/>
          <p:nvPr/>
        </p:nvSpPr>
        <p:spPr>
          <a:xfrm>
            <a:off x="15123472" y="6555270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790336D-00F0-07E1-B383-8FA83014ADD9}"/>
              </a:ext>
            </a:extLst>
          </p:cNvPr>
          <p:cNvSpPr txBox="1"/>
          <p:nvPr/>
        </p:nvSpPr>
        <p:spPr>
          <a:xfrm>
            <a:off x="15950648" y="6586032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1AA10A1-0803-01AB-5A64-C39C1F032C28}"/>
              </a:ext>
            </a:extLst>
          </p:cNvPr>
          <p:cNvSpPr txBox="1"/>
          <p:nvPr/>
        </p:nvSpPr>
        <p:spPr>
          <a:xfrm>
            <a:off x="16663572" y="6586032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91CC9162-0213-4769-A812-35A2F140E1BE}"/>
                  </a:ext>
                </a:extLst>
              </p14:cNvPr>
              <p14:cNvContentPartPr/>
              <p14:nvPr/>
            </p14:nvContentPartPr>
            <p14:xfrm>
              <a:off x="12118663" y="7793800"/>
              <a:ext cx="360" cy="3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91CC9162-0213-4769-A812-35A2F140E1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056023" y="77308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8602A91E-F4FA-5C12-B5DF-B5457E27F579}"/>
                  </a:ext>
                </a:extLst>
              </p14:cNvPr>
              <p14:cNvContentPartPr/>
              <p14:nvPr/>
            </p14:nvContentPartPr>
            <p14:xfrm>
              <a:off x="12960703" y="7764640"/>
              <a:ext cx="360" cy="3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8602A91E-F4FA-5C12-B5DF-B5457E27F57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98063" y="77020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3428B823-E1DA-A677-FDCD-4A5D551D8EF1}"/>
                  </a:ext>
                </a:extLst>
              </p14:cNvPr>
              <p14:cNvContentPartPr/>
              <p14:nvPr/>
            </p14:nvContentPartPr>
            <p14:xfrm>
              <a:off x="13715623" y="7576000"/>
              <a:ext cx="360" cy="3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3428B823-E1DA-A677-FDCD-4A5D551D8EF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652623" y="751336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644989D-6B3C-DB2F-7E16-9379021E10B7}"/>
                  </a:ext>
                </a:extLst>
              </p14:cNvPr>
              <p14:cNvContentPartPr/>
              <p14:nvPr/>
            </p14:nvContentPartPr>
            <p14:xfrm>
              <a:off x="14484583" y="7184320"/>
              <a:ext cx="360" cy="3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644989D-6B3C-DB2F-7E16-9379021E10B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421943" y="71216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8FE15B62-15C6-5DFD-CD99-D9504FD3F50F}"/>
                  </a:ext>
                </a:extLst>
              </p14:cNvPr>
              <p14:cNvContentPartPr/>
              <p14:nvPr/>
            </p14:nvContentPartPr>
            <p14:xfrm>
              <a:off x="15282703" y="7764640"/>
              <a:ext cx="360" cy="3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8FE15B62-15C6-5DFD-CD99-D9504FD3F50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219703" y="77016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315A5960-7DD5-91A2-F828-F3F8CBE3EB34}"/>
                  </a:ext>
                </a:extLst>
              </p14:cNvPr>
              <p14:cNvContentPartPr/>
              <p14:nvPr/>
            </p14:nvContentPartPr>
            <p14:xfrm>
              <a:off x="16072034" y="7479626"/>
              <a:ext cx="360" cy="3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315A5960-7DD5-91A2-F828-F3F8CBE3EB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009394" y="741698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9E16DADD-217A-8851-9145-1CC2E59C7194}"/>
                  </a:ext>
                </a:extLst>
              </p14:cNvPr>
              <p14:cNvContentPartPr/>
              <p14:nvPr/>
            </p14:nvContentPartPr>
            <p14:xfrm>
              <a:off x="16835743" y="7808200"/>
              <a:ext cx="360" cy="3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9E16DADD-217A-8851-9145-1CC2E59C719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773103" y="77452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C6BBDE87-24E2-2BA0-B4ED-DD9459F65D6B}"/>
                  </a:ext>
                </a:extLst>
              </p14:cNvPr>
              <p14:cNvContentPartPr/>
              <p14:nvPr/>
            </p14:nvContentPartPr>
            <p14:xfrm>
              <a:off x="10348543" y="5573320"/>
              <a:ext cx="360" cy="3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C6BBDE87-24E2-2BA0-B4ED-DD9459F65D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85543" y="55103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5F1A9C80-3FF6-1FF5-CCE4-1CFCDF3CBBD2}"/>
                  </a:ext>
                </a:extLst>
              </p14:cNvPr>
              <p14:cNvContentPartPr/>
              <p14:nvPr/>
            </p14:nvContentPartPr>
            <p14:xfrm>
              <a:off x="9477343" y="4760080"/>
              <a:ext cx="360" cy="3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5F1A9C80-3FF6-1FF5-CCE4-1CFCDF3CBB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14703" y="46974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80D25C21-D80B-9A84-687D-D4AF5664CFDF}"/>
                  </a:ext>
                </a:extLst>
              </p14:cNvPr>
              <p14:cNvContentPartPr/>
              <p14:nvPr/>
            </p14:nvContentPartPr>
            <p14:xfrm>
              <a:off x="10319383" y="4063480"/>
              <a:ext cx="360" cy="3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80D25C21-D80B-9A84-687D-D4AF5664CF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56743" y="400084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1C113DF1-A343-D5FB-0A11-78A487664602}"/>
                  </a:ext>
                </a:extLst>
              </p14:cNvPr>
              <p14:cNvContentPartPr/>
              <p14:nvPr/>
            </p14:nvContentPartPr>
            <p14:xfrm>
              <a:off x="9883783" y="3366880"/>
              <a:ext cx="360" cy="3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1C113DF1-A343-D5FB-0A11-78A4876646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21143" y="33038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DF87FAD4-8B25-52FA-1D86-FC173AAD0FE5}"/>
                  </a:ext>
                </a:extLst>
              </p14:cNvPr>
              <p14:cNvContentPartPr/>
              <p14:nvPr/>
            </p14:nvContentPartPr>
            <p14:xfrm>
              <a:off x="10319383" y="2728240"/>
              <a:ext cx="360" cy="3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DF87FAD4-8B25-52FA-1D86-FC173AAD0F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56743" y="26656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2788C448-175C-6408-BBF3-2D569358A9D2}"/>
                  </a:ext>
                </a:extLst>
              </p14:cNvPr>
              <p14:cNvContentPartPr/>
              <p14:nvPr/>
            </p14:nvContentPartPr>
            <p14:xfrm>
              <a:off x="10304623" y="1988080"/>
              <a:ext cx="360" cy="3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2788C448-175C-6408-BBF3-2D569358A9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1623" y="1925440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A43092CD-2578-9D11-C739-1D4ED1F65137}"/>
              </a:ext>
            </a:extLst>
          </p:cNvPr>
          <p:cNvCxnSpPr>
            <a:cxnSpLocks/>
          </p:cNvCxnSpPr>
          <p:nvPr/>
        </p:nvCxnSpPr>
        <p:spPr>
          <a:xfrm flipH="1" flipV="1">
            <a:off x="9508192" y="4795140"/>
            <a:ext cx="875295" cy="78891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9227FB47-7A54-48FC-20EF-80558BEBD9FC}"/>
              </a:ext>
            </a:extLst>
          </p:cNvPr>
          <p:cNvCxnSpPr>
            <a:cxnSpLocks/>
          </p:cNvCxnSpPr>
          <p:nvPr/>
        </p:nvCxnSpPr>
        <p:spPr>
          <a:xfrm flipH="1">
            <a:off x="9477343" y="4063480"/>
            <a:ext cx="871200" cy="67609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B34E09C3-3C68-39A9-B746-C8CC014B46A0}"/>
              </a:ext>
            </a:extLst>
          </p:cNvPr>
          <p:cNvCxnSpPr>
            <a:cxnSpLocks/>
          </p:cNvCxnSpPr>
          <p:nvPr/>
        </p:nvCxnSpPr>
        <p:spPr>
          <a:xfrm flipH="1" flipV="1">
            <a:off x="9881735" y="3365685"/>
            <a:ext cx="501752" cy="72873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6CB3EA7-00C6-0830-C0DC-7F5703AE0CB3}"/>
              </a:ext>
            </a:extLst>
          </p:cNvPr>
          <p:cNvCxnSpPr>
            <a:cxnSpLocks/>
          </p:cNvCxnSpPr>
          <p:nvPr/>
        </p:nvCxnSpPr>
        <p:spPr>
          <a:xfrm flipV="1">
            <a:off x="9881735" y="2787189"/>
            <a:ext cx="437648" cy="5934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40BDA92-53A4-B5B1-669A-30590A39ACD6}"/>
              </a:ext>
            </a:extLst>
          </p:cNvPr>
          <p:cNvCxnSpPr>
            <a:cxnSpLocks/>
          </p:cNvCxnSpPr>
          <p:nvPr/>
        </p:nvCxnSpPr>
        <p:spPr>
          <a:xfrm flipV="1">
            <a:off x="10303071" y="1957126"/>
            <a:ext cx="0" cy="79900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9BED8998-66D5-0605-3F20-CD728AD293F4}"/>
              </a:ext>
            </a:extLst>
          </p:cNvPr>
          <p:cNvSpPr txBox="1"/>
          <p:nvPr/>
        </p:nvSpPr>
        <p:spPr>
          <a:xfrm>
            <a:off x="9614443" y="543195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6E182C1-19A2-E297-16A7-176E78787AAA}"/>
              </a:ext>
            </a:extLst>
          </p:cNvPr>
          <p:cNvSpPr txBox="1"/>
          <p:nvPr/>
        </p:nvSpPr>
        <p:spPr>
          <a:xfrm>
            <a:off x="8944352" y="448145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AF828E85-39CC-390B-6C5C-E8E1E1744750}"/>
              </a:ext>
            </a:extLst>
          </p:cNvPr>
          <p:cNvSpPr txBox="1"/>
          <p:nvPr/>
        </p:nvSpPr>
        <p:spPr>
          <a:xfrm>
            <a:off x="9718068" y="378626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B4FD05A4-2877-960E-7F3A-FDACA788F225}"/>
              </a:ext>
            </a:extLst>
          </p:cNvPr>
          <p:cNvSpPr txBox="1"/>
          <p:nvPr/>
        </p:nvSpPr>
        <p:spPr>
          <a:xfrm>
            <a:off x="9393955" y="314491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B15DE6C3-8752-3E99-F534-9DAB85C274AB}"/>
              </a:ext>
            </a:extLst>
          </p:cNvPr>
          <p:cNvSpPr txBox="1"/>
          <p:nvPr/>
        </p:nvSpPr>
        <p:spPr>
          <a:xfrm>
            <a:off x="9875245" y="248793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EEA875F-B291-F441-D3C1-BEF125AF5112}"/>
              </a:ext>
            </a:extLst>
          </p:cNvPr>
          <p:cNvSpPr txBox="1"/>
          <p:nvPr/>
        </p:nvSpPr>
        <p:spPr>
          <a:xfrm>
            <a:off x="9856093" y="175258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80D35DA0-915B-06D0-9697-2C18AE70AFEC}"/>
              </a:ext>
            </a:extLst>
          </p:cNvPr>
          <p:cNvCxnSpPr>
            <a:cxnSpLocks/>
          </p:cNvCxnSpPr>
          <p:nvPr/>
        </p:nvCxnSpPr>
        <p:spPr>
          <a:xfrm flipV="1">
            <a:off x="12118663" y="7778106"/>
            <a:ext cx="901267" cy="1569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D16DF4B9-9986-C0EA-0B06-9D3ED38C73C1}"/>
              </a:ext>
            </a:extLst>
          </p:cNvPr>
          <p:cNvCxnSpPr>
            <a:cxnSpLocks/>
          </p:cNvCxnSpPr>
          <p:nvPr/>
        </p:nvCxnSpPr>
        <p:spPr>
          <a:xfrm flipV="1">
            <a:off x="12960703" y="7576000"/>
            <a:ext cx="798500" cy="2178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7B6DBA3-7D25-20B5-E4B0-83360C5BAA5E}"/>
              </a:ext>
            </a:extLst>
          </p:cNvPr>
          <p:cNvCxnSpPr>
            <a:cxnSpLocks/>
          </p:cNvCxnSpPr>
          <p:nvPr/>
        </p:nvCxnSpPr>
        <p:spPr>
          <a:xfrm flipH="1">
            <a:off x="13715623" y="7184320"/>
            <a:ext cx="768960" cy="39168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9E1B5027-550E-AFCA-E1F8-AC8CE8DE7811}"/>
              </a:ext>
            </a:extLst>
          </p:cNvPr>
          <p:cNvCxnSpPr>
            <a:cxnSpLocks/>
          </p:cNvCxnSpPr>
          <p:nvPr/>
        </p:nvCxnSpPr>
        <p:spPr>
          <a:xfrm flipH="1" flipV="1">
            <a:off x="14484583" y="7210643"/>
            <a:ext cx="798120" cy="553997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B698B702-298E-F24F-C000-B0BFABDA3D25}"/>
              </a:ext>
            </a:extLst>
          </p:cNvPr>
          <p:cNvCxnSpPr>
            <a:cxnSpLocks/>
          </p:cNvCxnSpPr>
          <p:nvPr/>
        </p:nvCxnSpPr>
        <p:spPr>
          <a:xfrm flipV="1">
            <a:off x="15215312" y="7487641"/>
            <a:ext cx="835991" cy="25557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6DE1675C-A0AD-C1BA-FB01-71B7B4572D88}"/>
              </a:ext>
            </a:extLst>
          </p:cNvPr>
          <p:cNvCxnSpPr>
            <a:cxnSpLocks/>
          </p:cNvCxnSpPr>
          <p:nvPr/>
        </p:nvCxnSpPr>
        <p:spPr>
          <a:xfrm flipH="1" flipV="1">
            <a:off x="16131948" y="7507180"/>
            <a:ext cx="712924" cy="2853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57A9CDA0-37DF-1F90-8468-4D19B626E721}"/>
              </a:ext>
            </a:extLst>
          </p:cNvPr>
          <p:cNvSpPr txBox="1"/>
          <p:nvPr/>
        </p:nvSpPr>
        <p:spPr>
          <a:xfrm>
            <a:off x="11998310" y="789207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680DD0A2-F539-215B-9CBD-178241594B9B}"/>
              </a:ext>
            </a:extLst>
          </p:cNvPr>
          <p:cNvSpPr txBox="1"/>
          <p:nvPr/>
        </p:nvSpPr>
        <p:spPr>
          <a:xfrm>
            <a:off x="12807853" y="795021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B8DB0670-84AE-9B00-5FC8-BC25141FB361}"/>
              </a:ext>
            </a:extLst>
          </p:cNvPr>
          <p:cNvSpPr txBox="1"/>
          <p:nvPr/>
        </p:nvSpPr>
        <p:spPr>
          <a:xfrm>
            <a:off x="13537406" y="7615428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0.5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EC0C9955-E830-0F1D-D0ED-2EB6BF28E3C1}"/>
              </a:ext>
            </a:extLst>
          </p:cNvPr>
          <p:cNvSpPr txBox="1"/>
          <p:nvPr/>
        </p:nvSpPr>
        <p:spPr>
          <a:xfrm>
            <a:off x="14276679" y="728794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3F044C3-3C92-CA4A-8346-E94257B69813}"/>
              </a:ext>
            </a:extLst>
          </p:cNvPr>
          <p:cNvSpPr txBox="1"/>
          <p:nvPr/>
        </p:nvSpPr>
        <p:spPr>
          <a:xfrm>
            <a:off x="15160394" y="789350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A9B63AA-0585-F6AF-777D-41B19BA839BC}"/>
              </a:ext>
            </a:extLst>
          </p:cNvPr>
          <p:cNvSpPr txBox="1"/>
          <p:nvPr/>
        </p:nvSpPr>
        <p:spPr>
          <a:xfrm>
            <a:off x="15849765" y="756458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2ECC1CD8-C352-D44A-C1FB-BD71F90B7254}"/>
              </a:ext>
            </a:extLst>
          </p:cNvPr>
          <p:cNvSpPr txBox="1"/>
          <p:nvPr/>
        </p:nvSpPr>
        <p:spPr>
          <a:xfrm>
            <a:off x="16698838" y="7836490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398C9DDF-677C-B23C-E104-5236CDDC80FC}"/>
              </a:ext>
            </a:extLst>
          </p:cNvPr>
          <p:cNvSpPr txBox="1"/>
          <p:nvPr/>
        </p:nvSpPr>
        <p:spPr>
          <a:xfrm>
            <a:off x="292389" y="7507180"/>
            <a:ext cx="2648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2BB3840B-1CB0-893E-4419-691BAEC26580}"/>
              </a:ext>
            </a:extLst>
          </p:cNvPr>
          <p:cNvSpPr txBox="1"/>
          <p:nvPr/>
        </p:nvSpPr>
        <p:spPr>
          <a:xfrm>
            <a:off x="193534" y="6820922"/>
            <a:ext cx="3990195" cy="2816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1, j =1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d(x1, y1) = |0-0| = 0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D[0, 0] = 0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D[0, 1] = </a:t>
            </a:r>
            <a:r>
              <a:rPr lang="en-US" sz="2800" dirty="0"/>
              <a:t>∞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D[1, 0] = </a:t>
            </a:r>
            <a:r>
              <a:rPr lang="en-US" sz="2400" dirty="0"/>
              <a:t>∞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D[1, 1] = 0 + min (0,</a:t>
            </a:r>
            <a:r>
              <a:rPr lang="en-US" sz="2400" dirty="0"/>
              <a:t> ∞, ∞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</a:p>
          <a:p>
            <a:pPr lvl="1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     = 0 + 0 = 0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5B22301-417F-FEDB-105A-7F9ECDA33F1C}"/>
              </a:ext>
            </a:extLst>
          </p:cNvPr>
          <p:cNvSpPr txBox="1"/>
          <p:nvPr/>
        </p:nvSpPr>
        <p:spPr>
          <a:xfrm>
            <a:off x="10687484" y="1124791"/>
            <a:ext cx="4346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8B7955A-9EF5-22AE-939E-23B25DDC3E10}"/>
              </a:ext>
            </a:extLst>
          </p:cNvPr>
          <p:cNvSpPr txBox="1"/>
          <p:nvPr/>
        </p:nvSpPr>
        <p:spPr>
          <a:xfrm>
            <a:off x="17376496" y="6562899"/>
            <a:ext cx="22554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0CD308F5-ACE6-BC76-95E7-A4A9246FFFC6}"/>
              </a:ext>
            </a:extLst>
          </p:cNvPr>
          <p:cNvSpPr txBox="1"/>
          <p:nvPr/>
        </p:nvSpPr>
        <p:spPr>
          <a:xfrm>
            <a:off x="4089520" y="6828522"/>
            <a:ext cx="4015843" cy="2816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1, j =2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d(x1, y2) = |0-0| = 0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D[0, 1] = </a:t>
            </a:r>
            <a:r>
              <a:rPr lang="en-US" sz="2400" dirty="0"/>
              <a:t>∞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D[0, 2] = </a:t>
            </a:r>
            <a:r>
              <a:rPr lang="en-US" sz="2800" dirty="0"/>
              <a:t>∞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D[1, 1] =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D[1, 2] = 0 + min (</a:t>
            </a:r>
            <a:r>
              <a:rPr lang="en-US" sz="2400" dirty="0"/>
              <a:t>∞, ∞, 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</a:p>
          <a:p>
            <a:pPr lvl="1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     = 0 + 0 = 0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826D4A51-BD10-2305-09E4-F730167EBB6B}"/>
              </a:ext>
            </a:extLst>
          </p:cNvPr>
          <p:cNvSpPr txBox="1"/>
          <p:nvPr/>
        </p:nvSpPr>
        <p:spPr>
          <a:xfrm>
            <a:off x="8074248" y="6836122"/>
            <a:ext cx="4246675" cy="2816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3: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1, j =3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d(x1, y3) = |0-0.5| = 0.5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D[0, 2] = </a:t>
            </a:r>
            <a:r>
              <a:rPr lang="en-US" sz="2400" dirty="0"/>
              <a:t>∞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D[0, 3] = </a:t>
            </a:r>
            <a:r>
              <a:rPr lang="en-US" sz="2800" dirty="0"/>
              <a:t>∞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D[1, 2] =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D[1, 3] = 0.5 + min (</a:t>
            </a:r>
            <a:r>
              <a:rPr lang="en-US" sz="2400" dirty="0"/>
              <a:t>∞, ∞, 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</a:p>
          <a:p>
            <a:pPr lvl="1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     = 0.5 + 0 = 0.5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AB924768-1863-8D68-AC2D-3247A7789097}"/>
              </a:ext>
            </a:extLst>
          </p:cNvPr>
          <p:cNvCxnSpPr>
            <a:cxnSpLocks/>
          </p:cNvCxnSpPr>
          <p:nvPr/>
        </p:nvCxnSpPr>
        <p:spPr>
          <a:xfrm>
            <a:off x="4021380" y="6615598"/>
            <a:ext cx="0" cy="326263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8D4ABBA-BEA8-7408-7713-9E3CE14C6F66}"/>
              </a:ext>
            </a:extLst>
          </p:cNvPr>
          <p:cNvCxnSpPr>
            <a:cxnSpLocks/>
          </p:cNvCxnSpPr>
          <p:nvPr/>
        </p:nvCxnSpPr>
        <p:spPr>
          <a:xfrm>
            <a:off x="7936024" y="6719084"/>
            <a:ext cx="0" cy="326263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3" name="TextBox 272">
            <a:extLst>
              <a:ext uri="{FF2B5EF4-FFF2-40B4-BE49-F238E27FC236}">
                <a16:creationId xmlns:a16="http://schemas.microsoft.com/office/drawing/2014/main" id="{9FFD248A-096B-5A42-8C99-9CD4CE6B764F}"/>
              </a:ext>
            </a:extLst>
          </p:cNvPr>
          <p:cNvSpPr txBox="1"/>
          <p:nvPr/>
        </p:nvSpPr>
        <p:spPr>
          <a:xfrm>
            <a:off x="12040277" y="5244418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0500078B-E1E8-CB84-0549-0803059DF043}"/>
              </a:ext>
            </a:extLst>
          </p:cNvPr>
          <p:cNvSpPr txBox="1"/>
          <p:nvPr/>
        </p:nvSpPr>
        <p:spPr>
          <a:xfrm>
            <a:off x="12782805" y="5244418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DF005945-858C-9D9D-B101-B1E2DFBDBE52}"/>
              </a:ext>
            </a:extLst>
          </p:cNvPr>
          <p:cNvSpPr txBox="1"/>
          <p:nvPr/>
        </p:nvSpPr>
        <p:spPr>
          <a:xfrm>
            <a:off x="13485634" y="5245814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592E0E8E-E7BE-43D3-A951-E65F80D0459A}"/>
              </a:ext>
            </a:extLst>
          </p:cNvPr>
          <p:cNvSpPr txBox="1"/>
          <p:nvPr/>
        </p:nvSpPr>
        <p:spPr>
          <a:xfrm>
            <a:off x="14255986" y="5250846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2.5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514F1C29-6E25-D735-7F42-E6347C713093}"/>
              </a:ext>
            </a:extLst>
          </p:cNvPr>
          <p:cNvSpPr txBox="1"/>
          <p:nvPr/>
        </p:nvSpPr>
        <p:spPr>
          <a:xfrm>
            <a:off x="15011350" y="5250846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2.5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6C6054DE-2CE8-4B5B-86CC-1F2F5CDA662F}"/>
              </a:ext>
            </a:extLst>
          </p:cNvPr>
          <p:cNvSpPr txBox="1"/>
          <p:nvPr/>
        </p:nvSpPr>
        <p:spPr>
          <a:xfrm>
            <a:off x="15786829" y="5252242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3.5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22D799DE-24BF-E971-297F-BFB29A648D6D}"/>
              </a:ext>
            </a:extLst>
          </p:cNvPr>
          <p:cNvSpPr txBox="1"/>
          <p:nvPr/>
        </p:nvSpPr>
        <p:spPr>
          <a:xfrm>
            <a:off x="16595217" y="5234882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3.5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EDDC662C-4932-1E6B-1518-938A3017FC9E}"/>
              </a:ext>
            </a:extLst>
          </p:cNvPr>
          <p:cNvSpPr txBox="1"/>
          <p:nvPr/>
        </p:nvSpPr>
        <p:spPr>
          <a:xfrm>
            <a:off x="12055018" y="4538935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D9EE32E6-C161-2A46-F33E-AE9C90F740E5}"/>
              </a:ext>
            </a:extLst>
          </p:cNvPr>
          <p:cNvSpPr txBox="1"/>
          <p:nvPr/>
        </p:nvSpPr>
        <p:spPr>
          <a:xfrm>
            <a:off x="12797546" y="4538935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FB69B35-142A-B430-094B-600A3C7D3C19}"/>
              </a:ext>
            </a:extLst>
          </p:cNvPr>
          <p:cNvSpPr txBox="1"/>
          <p:nvPr/>
        </p:nvSpPr>
        <p:spPr>
          <a:xfrm>
            <a:off x="13500375" y="4540331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259CECF3-DAC0-5EEE-1948-30E3D4EF6322}"/>
              </a:ext>
            </a:extLst>
          </p:cNvPr>
          <p:cNvSpPr txBox="1"/>
          <p:nvPr/>
        </p:nvSpPr>
        <p:spPr>
          <a:xfrm>
            <a:off x="14254247" y="4529991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3280055A-CF73-F9AC-6A1A-0C8F026F2D6D}"/>
              </a:ext>
            </a:extLst>
          </p:cNvPr>
          <p:cNvSpPr txBox="1"/>
          <p:nvPr/>
        </p:nvSpPr>
        <p:spPr>
          <a:xfrm>
            <a:off x="15011350" y="4545769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2.5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DE1D30CF-B094-0377-D6D1-FD3F58EA041F}"/>
              </a:ext>
            </a:extLst>
          </p:cNvPr>
          <p:cNvSpPr txBox="1"/>
          <p:nvPr/>
        </p:nvSpPr>
        <p:spPr>
          <a:xfrm>
            <a:off x="15801570" y="4546759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3.5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D84F5883-D188-BB99-86E0-CFAC5492B063}"/>
              </a:ext>
            </a:extLst>
          </p:cNvPr>
          <p:cNvSpPr txBox="1"/>
          <p:nvPr/>
        </p:nvSpPr>
        <p:spPr>
          <a:xfrm>
            <a:off x="16566506" y="4541532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5.5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930156CD-FE75-B22E-FED7-71B8B2E7A9CF}"/>
              </a:ext>
            </a:extLst>
          </p:cNvPr>
          <p:cNvSpPr txBox="1"/>
          <p:nvPr/>
        </p:nvSpPr>
        <p:spPr>
          <a:xfrm>
            <a:off x="12031454" y="3812909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36EF737F-2DFB-8375-C872-DA86C81951F1}"/>
              </a:ext>
            </a:extLst>
          </p:cNvPr>
          <p:cNvSpPr txBox="1"/>
          <p:nvPr/>
        </p:nvSpPr>
        <p:spPr>
          <a:xfrm>
            <a:off x="12773982" y="3812909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6DB15766-2CC1-B144-DE45-33FE28E4DEEE}"/>
              </a:ext>
            </a:extLst>
          </p:cNvPr>
          <p:cNvSpPr txBox="1"/>
          <p:nvPr/>
        </p:nvSpPr>
        <p:spPr>
          <a:xfrm>
            <a:off x="13599682" y="3813844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CF17F59-3BB2-D193-C9BA-8456162F1076}"/>
              </a:ext>
            </a:extLst>
          </p:cNvPr>
          <p:cNvSpPr txBox="1"/>
          <p:nvPr/>
        </p:nvSpPr>
        <p:spPr>
          <a:xfrm>
            <a:off x="14247803" y="3819337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2.5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4A1AA67-7A60-A63F-0A50-A6934353A8B2}"/>
              </a:ext>
            </a:extLst>
          </p:cNvPr>
          <p:cNvSpPr txBox="1"/>
          <p:nvPr/>
        </p:nvSpPr>
        <p:spPr>
          <a:xfrm>
            <a:off x="14988560" y="3819337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3B50CD5D-810A-B748-E52D-E45FAF82AE8F}"/>
              </a:ext>
            </a:extLst>
          </p:cNvPr>
          <p:cNvSpPr txBox="1"/>
          <p:nvPr/>
        </p:nvSpPr>
        <p:spPr>
          <a:xfrm>
            <a:off x="15778006" y="3820733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AA1D53F6-D55A-2E5B-EBD9-8E899B22103A}"/>
              </a:ext>
            </a:extLst>
          </p:cNvPr>
          <p:cNvSpPr txBox="1"/>
          <p:nvPr/>
        </p:nvSpPr>
        <p:spPr>
          <a:xfrm>
            <a:off x="16567452" y="3829754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1B2823D2-E8C9-ADF1-C31E-9EACC94F3310}"/>
              </a:ext>
            </a:extLst>
          </p:cNvPr>
          <p:cNvSpPr txBox="1"/>
          <p:nvPr/>
        </p:nvSpPr>
        <p:spPr>
          <a:xfrm>
            <a:off x="12076678" y="3133807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458EA2FB-AFE8-6716-399B-A411E2339F1E}"/>
              </a:ext>
            </a:extLst>
          </p:cNvPr>
          <p:cNvSpPr txBox="1"/>
          <p:nvPr/>
        </p:nvSpPr>
        <p:spPr>
          <a:xfrm>
            <a:off x="12819206" y="3133807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2F061C8B-7A76-F8BD-A575-0461166F9DC9}"/>
              </a:ext>
            </a:extLst>
          </p:cNvPr>
          <p:cNvSpPr txBox="1"/>
          <p:nvPr/>
        </p:nvSpPr>
        <p:spPr>
          <a:xfrm>
            <a:off x="13432893" y="3133807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2.5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0EF8E537-2FCB-7A70-17B1-BD48B1F3BB4A}"/>
              </a:ext>
            </a:extLst>
          </p:cNvPr>
          <p:cNvSpPr txBox="1"/>
          <p:nvPr/>
        </p:nvSpPr>
        <p:spPr>
          <a:xfrm>
            <a:off x="14377873" y="3140235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1F5DC91F-53E0-4171-877B-48EC58203604}"/>
              </a:ext>
            </a:extLst>
          </p:cNvPr>
          <p:cNvSpPr txBox="1"/>
          <p:nvPr/>
        </p:nvSpPr>
        <p:spPr>
          <a:xfrm>
            <a:off x="15017335" y="3140235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C7CA2F84-0E91-D8AD-6EA7-4200FB9737B7}"/>
              </a:ext>
            </a:extLst>
          </p:cNvPr>
          <p:cNvSpPr txBox="1"/>
          <p:nvPr/>
        </p:nvSpPr>
        <p:spPr>
          <a:xfrm>
            <a:off x="15778006" y="3140235"/>
            <a:ext cx="6303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78DBB865-ACB9-27C7-B798-4FF066C9794C}"/>
              </a:ext>
            </a:extLst>
          </p:cNvPr>
          <p:cNvSpPr txBox="1"/>
          <p:nvPr/>
        </p:nvSpPr>
        <p:spPr>
          <a:xfrm>
            <a:off x="16560475" y="3120149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BEE82A8-EB21-B1BF-882A-7B68CE3BB23D}"/>
              </a:ext>
            </a:extLst>
          </p:cNvPr>
          <p:cNvSpPr txBox="1"/>
          <p:nvPr/>
        </p:nvSpPr>
        <p:spPr>
          <a:xfrm>
            <a:off x="12076678" y="2392435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65DD159A-8F25-9EAF-11DF-24F9E33F7BF7}"/>
              </a:ext>
            </a:extLst>
          </p:cNvPr>
          <p:cNvSpPr txBox="1"/>
          <p:nvPr/>
        </p:nvSpPr>
        <p:spPr>
          <a:xfrm>
            <a:off x="12819206" y="2392435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9F44D745-DD81-83CA-BA09-540F7D9FD07E}"/>
              </a:ext>
            </a:extLst>
          </p:cNvPr>
          <p:cNvSpPr txBox="1"/>
          <p:nvPr/>
        </p:nvSpPr>
        <p:spPr>
          <a:xfrm>
            <a:off x="13522035" y="2393831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BB18E23F-50A3-7975-54D5-9F07445DCFD9}"/>
              </a:ext>
            </a:extLst>
          </p:cNvPr>
          <p:cNvSpPr txBox="1"/>
          <p:nvPr/>
        </p:nvSpPr>
        <p:spPr>
          <a:xfrm>
            <a:off x="14233515" y="2427840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4.5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69E0B4D8-15DE-A2F2-3E18-EED1F1E18BD1}"/>
              </a:ext>
            </a:extLst>
          </p:cNvPr>
          <p:cNvSpPr txBox="1"/>
          <p:nvPr/>
        </p:nvSpPr>
        <p:spPr>
          <a:xfrm>
            <a:off x="15035555" y="2398536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9D9D9910-4E0C-6AC1-84CC-D27A71A3BB76}"/>
              </a:ext>
            </a:extLst>
          </p:cNvPr>
          <p:cNvSpPr txBox="1"/>
          <p:nvPr/>
        </p:nvSpPr>
        <p:spPr>
          <a:xfrm>
            <a:off x="15823230" y="2400259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4BC1BEB9-0F21-100F-1BD5-52F6C78625C9}"/>
              </a:ext>
            </a:extLst>
          </p:cNvPr>
          <p:cNvSpPr txBox="1"/>
          <p:nvPr/>
        </p:nvSpPr>
        <p:spPr>
          <a:xfrm>
            <a:off x="16589878" y="2398484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0.5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FC5EB6DC-573D-5A31-F851-16655F42A590}"/>
              </a:ext>
            </a:extLst>
          </p:cNvPr>
          <p:cNvSpPr txBox="1"/>
          <p:nvPr/>
        </p:nvSpPr>
        <p:spPr>
          <a:xfrm>
            <a:off x="12031454" y="1652601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AD603F8E-64F5-A2BE-C117-DAA4B37B33AA}"/>
              </a:ext>
            </a:extLst>
          </p:cNvPr>
          <p:cNvSpPr txBox="1"/>
          <p:nvPr/>
        </p:nvSpPr>
        <p:spPr>
          <a:xfrm>
            <a:off x="12773982" y="1652601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5982AD5E-D05F-62E9-8F67-35347BFC93F5}"/>
              </a:ext>
            </a:extLst>
          </p:cNvPr>
          <p:cNvSpPr txBox="1"/>
          <p:nvPr/>
        </p:nvSpPr>
        <p:spPr>
          <a:xfrm>
            <a:off x="13476811" y="1653997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3.5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EC884741-C9A6-38EA-C9CB-82A978136BDD}"/>
              </a:ext>
            </a:extLst>
          </p:cNvPr>
          <p:cNvSpPr txBox="1"/>
          <p:nvPr/>
        </p:nvSpPr>
        <p:spPr>
          <a:xfrm>
            <a:off x="14332649" y="1659029"/>
            <a:ext cx="3626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0B5E37AF-7A83-9704-494E-CAE5139C0E48}"/>
              </a:ext>
            </a:extLst>
          </p:cNvPr>
          <p:cNvSpPr txBox="1"/>
          <p:nvPr/>
        </p:nvSpPr>
        <p:spPr>
          <a:xfrm>
            <a:off x="15075177" y="1659029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B179C5CE-BBB1-8DC8-753F-5FF30498E735}"/>
              </a:ext>
            </a:extLst>
          </p:cNvPr>
          <p:cNvSpPr txBox="1"/>
          <p:nvPr/>
        </p:nvSpPr>
        <p:spPr>
          <a:xfrm>
            <a:off x="15778006" y="1660425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2.5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B49B80DA-7BE8-B3A7-5BBC-7269C06F88D0}"/>
              </a:ext>
            </a:extLst>
          </p:cNvPr>
          <p:cNvSpPr txBox="1"/>
          <p:nvPr/>
        </p:nvSpPr>
        <p:spPr>
          <a:xfrm>
            <a:off x="16529721" y="1685717"/>
            <a:ext cx="630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tx1"/>
                </a:solidFill>
              </a:rPr>
              <a:t>0.5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EAB3CC58-618F-952B-56B7-803D891A7D27}"/>
                  </a:ext>
                </a:extLst>
              </p14:cNvPr>
              <p14:cNvContentPartPr/>
              <p14:nvPr/>
            </p14:nvContentPartPr>
            <p14:xfrm>
              <a:off x="11312954" y="1871686"/>
              <a:ext cx="5582520" cy="425160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EAB3CC58-618F-952B-56B7-803D891A7D2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304314" y="1863046"/>
                <a:ext cx="5600160" cy="4269240"/>
              </a:xfrm>
              <a:prstGeom prst="rect">
                <a:avLst/>
              </a:prstGeom>
            </p:spPr>
          </p:pic>
        </mc:Fallback>
      </mc:AlternateContent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E752450C-DBA0-53D7-6F74-554AE40E63A2}"/>
              </a:ext>
            </a:extLst>
          </p:cNvPr>
          <p:cNvCxnSpPr>
            <a:cxnSpLocks/>
          </p:cNvCxnSpPr>
          <p:nvPr/>
        </p:nvCxnSpPr>
        <p:spPr>
          <a:xfrm flipV="1">
            <a:off x="464332" y="2009328"/>
            <a:ext cx="133254" cy="1776934"/>
          </a:xfrm>
          <a:prstGeom prst="line">
            <a:avLst/>
          </a:prstGeom>
          <a:ln w="38100" cap="flat" cmpd="sng" algn="ctr">
            <a:solidFill>
              <a:srgbClr val="3852C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1B958BFD-7DA3-F408-2978-47CB2C6BD23E}"/>
              </a:ext>
            </a:extLst>
          </p:cNvPr>
          <p:cNvCxnSpPr>
            <a:cxnSpLocks/>
            <a:stCxn id="101" idx="2"/>
          </p:cNvCxnSpPr>
          <p:nvPr/>
        </p:nvCxnSpPr>
        <p:spPr>
          <a:xfrm flipH="1" flipV="1">
            <a:off x="597586" y="1957126"/>
            <a:ext cx="898312" cy="1751792"/>
          </a:xfrm>
          <a:prstGeom prst="line">
            <a:avLst/>
          </a:prstGeom>
          <a:ln w="38100" cap="flat" cmpd="sng" algn="ctr">
            <a:solidFill>
              <a:srgbClr val="3852C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C44087E0-F1F1-26BF-964D-48E2C227CD66}"/>
              </a:ext>
            </a:extLst>
          </p:cNvPr>
          <p:cNvCxnSpPr>
            <a:cxnSpLocks/>
          </p:cNvCxnSpPr>
          <p:nvPr/>
        </p:nvCxnSpPr>
        <p:spPr>
          <a:xfrm flipH="1" flipV="1">
            <a:off x="581275" y="1957126"/>
            <a:ext cx="1768431" cy="1653735"/>
          </a:xfrm>
          <a:prstGeom prst="line">
            <a:avLst/>
          </a:prstGeom>
          <a:ln w="38100" cap="flat" cmpd="sng" algn="ctr">
            <a:solidFill>
              <a:srgbClr val="3852C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ECC25AAF-2B44-282D-D98F-0DFABDE67A52}"/>
              </a:ext>
            </a:extLst>
          </p:cNvPr>
          <p:cNvCxnSpPr>
            <a:cxnSpLocks/>
          </p:cNvCxnSpPr>
          <p:nvPr/>
        </p:nvCxnSpPr>
        <p:spPr>
          <a:xfrm flipH="1" flipV="1">
            <a:off x="1624184" y="1173324"/>
            <a:ext cx="1382098" cy="1850239"/>
          </a:xfrm>
          <a:prstGeom prst="line">
            <a:avLst/>
          </a:prstGeom>
          <a:ln w="38100" cap="flat" cmpd="sng" algn="ctr">
            <a:solidFill>
              <a:srgbClr val="3852C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B1157C10-A1A0-9558-5B99-B61C7333AD13}"/>
              </a:ext>
            </a:extLst>
          </p:cNvPr>
          <p:cNvCxnSpPr>
            <a:cxnSpLocks/>
          </p:cNvCxnSpPr>
          <p:nvPr/>
        </p:nvCxnSpPr>
        <p:spPr>
          <a:xfrm flipH="1" flipV="1">
            <a:off x="2496755" y="2009328"/>
            <a:ext cx="1062487" cy="1682708"/>
          </a:xfrm>
          <a:prstGeom prst="line">
            <a:avLst/>
          </a:prstGeom>
          <a:ln w="38100" cap="flat" cmpd="sng" algn="ctr">
            <a:solidFill>
              <a:srgbClr val="3852C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48B857D8-16C7-6D95-C83A-FCDD1DFEDBA2}"/>
              </a:ext>
            </a:extLst>
          </p:cNvPr>
          <p:cNvCxnSpPr>
            <a:cxnSpLocks/>
          </p:cNvCxnSpPr>
          <p:nvPr/>
        </p:nvCxnSpPr>
        <p:spPr>
          <a:xfrm flipH="1" flipV="1">
            <a:off x="3001740" y="1601845"/>
            <a:ext cx="1178792" cy="1738051"/>
          </a:xfrm>
          <a:prstGeom prst="line">
            <a:avLst/>
          </a:prstGeom>
          <a:ln w="38100" cap="flat" cmpd="sng" algn="ctr">
            <a:solidFill>
              <a:srgbClr val="3852C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BD847FC4-98CF-CDB5-865F-A4FA0FDBBAE0}"/>
              </a:ext>
            </a:extLst>
          </p:cNvPr>
          <p:cNvCxnSpPr>
            <a:cxnSpLocks/>
          </p:cNvCxnSpPr>
          <p:nvPr/>
        </p:nvCxnSpPr>
        <p:spPr>
          <a:xfrm flipH="1" flipV="1">
            <a:off x="3582333" y="1957126"/>
            <a:ext cx="1145937" cy="1715830"/>
          </a:xfrm>
          <a:prstGeom prst="line">
            <a:avLst/>
          </a:prstGeom>
          <a:ln w="38100" cap="flat" cmpd="sng" algn="ctr">
            <a:solidFill>
              <a:srgbClr val="3852C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0D695540-1F34-960E-0046-B561AE540672}"/>
              </a:ext>
            </a:extLst>
          </p:cNvPr>
          <p:cNvCxnSpPr>
            <a:cxnSpLocks/>
          </p:cNvCxnSpPr>
          <p:nvPr/>
        </p:nvCxnSpPr>
        <p:spPr>
          <a:xfrm flipH="1" flipV="1">
            <a:off x="4168983" y="1957126"/>
            <a:ext cx="603886" cy="1751792"/>
          </a:xfrm>
          <a:prstGeom prst="line">
            <a:avLst/>
          </a:prstGeom>
          <a:ln w="38100" cap="flat" cmpd="sng" algn="ctr">
            <a:solidFill>
              <a:srgbClr val="3852C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031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9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0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1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2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6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9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3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1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3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9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7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8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1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2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5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9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3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7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5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6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9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0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3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1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2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6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1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7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8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1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2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5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6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9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0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3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4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7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8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1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2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5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6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8" grpId="0"/>
      <p:bldP spid="139" grpId="0"/>
      <p:bldP spid="140" grpId="0"/>
      <p:bldP spid="142" grpId="0"/>
      <p:bldP spid="143" grpId="0"/>
      <p:bldP spid="221" grpId="0"/>
      <p:bldP spid="222" grpId="0"/>
      <p:bldP spid="223" grpId="0"/>
      <p:bldP spid="224" grpId="0"/>
      <p:bldP spid="225" grpId="0"/>
      <p:bldP spid="226" grpId="0"/>
      <p:bldP spid="255" grpId="0"/>
      <p:bldP spid="256" grpId="0"/>
      <p:bldP spid="257" grpId="0"/>
      <p:bldP spid="258" grpId="0"/>
      <p:bldP spid="259" grpId="0"/>
      <p:bldP spid="260" grpId="0"/>
      <p:bldP spid="261" grpId="0"/>
      <p:bldP spid="263" grpId="0"/>
      <p:bldP spid="264" grpId="0"/>
      <p:bldP spid="265" grpId="0"/>
      <p:bldP spid="266" grpId="0"/>
      <p:bldP spid="268" grpId="0"/>
      <p:bldP spid="275" grpId="0"/>
      <p:bldP spid="277" grpId="0"/>
      <p:bldP spid="278" grpId="0"/>
      <p:bldP spid="279" grpId="0"/>
      <p:bldP spid="280" grpId="0"/>
      <p:bldP spid="281" grpId="0"/>
      <p:bldP spid="282" grpId="0"/>
      <p:bldP spid="283" grpId="0"/>
      <p:bldP spid="284" grpId="0"/>
      <p:bldP spid="285" grpId="0"/>
      <p:bldP spid="286" grpId="0"/>
      <p:bldP spid="287" grpId="0"/>
      <p:bldP spid="288" grpId="0"/>
      <p:bldP spid="289" grpId="0"/>
      <p:bldP spid="290" grpId="0"/>
      <p:bldP spid="291" grpId="0"/>
      <p:bldP spid="292" grpId="0"/>
      <p:bldP spid="293" grpId="0"/>
      <p:bldP spid="294" grpId="0"/>
      <p:bldP spid="295" grpId="0"/>
      <p:bldP spid="296" grpId="0"/>
      <p:bldP spid="297" grpId="0"/>
      <p:bldP spid="298" grpId="0"/>
      <p:bldP spid="299" grpId="0"/>
      <p:bldP spid="300" grpId="0"/>
      <p:bldP spid="301" grpId="0"/>
      <p:bldP spid="302" grpId="0"/>
      <p:bldP spid="303" grpId="0"/>
      <p:bldP spid="304" grpId="0"/>
      <p:bldP spid="305" grpId="0"/>
      <p:bldP spid="306" grpId="0"/>
      <p:bldP spid="307" grpId="0"/>
      <p:bldP spid="308" grpId="0"/>
      <p:bldP spid="309" grpId="0"/>
      <p:bldP spid="310" grpId="0"/>
      <p:bldP spid="311" grpId="0"/>
      <p:bldP spid="312" grpId="0"/>
      <p:bldP spid="313" grpId="0"/>
      <p:bldP spid="314" grpId="0"/>
      <p:bldP spid="3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2">
            <a:extLst>
              <a:ext uri="{FF2B5EF4-FFF2-40B4-BE49-F238E27FC236}">
                <a16:creationId xmlns:a16="http://schemas.microsoft.com/office/drawing/2014/main" id="{8E6ECC3B-4897-0E33-F4BB-0CF636A78F48}"/>
              </a:ext>
            </a:extLst>
          </p:cNvPr>
          <p:cNvSpPr/>
          <p:nvPr/>
        </p:nvSpPr>
        <p:spPr>
          <a:xfrm>
            <a:off x="9832" y="0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931F0A-43AE-D68B-089F-949B621403F0}"/>
              </a:ext>
            </a:extLst>
          </p:cNvPr>
          <p:cNvCxnSpPr/>
          <p:nvPr/>
        </p:nvCxnSpPr>
        <p:spPr>
          <a:xfrm flipH="1">
            <a:off x="15947364" y="8028151"/>
            <a:ext cx="2287118" cy="228711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bject 12">
            <a:extLst>
              <a:ext uri="{FF2B5EF4-FFF2-40B4-BE49-F238E27FC236}">
                <a16:creationId xmlns:a16="http://schemas.microsoft.com/office/drawing/2014/main" id="{0A0C70E9-3406-B0E0-FB4B-F2338D362E84}"/>
              </a:ext>
            </a:extLst>
          </p:cNvPr>
          <p:cNvSpPr/>
          <p:nvPr/>
        </p:nvSpPr>
        <p:spPr>
          <a:xfrm rot="10800000">
            <a:off x="16654780" y="8679508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B588AE6A-7B38-1F72-4DE2-12F181593545}"/>
              </a:ext>
            </a:extLst>
          </p:cNvPr>
          <p:cNvSpPr/>
          <p:nvPr/>
        </p:nvSpPr>
        <p:spPr>
          <a:xfrm rot="13494614">
            <a:off x="-2217537" y="7374171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3C655EB5-7091-802D-63FF-E9CEC571BD56}"/>
              </a:ext>
            </a:extLst>
          </p:cNvPr>
          <p:cNvSpPr/>
          <p:nvPr/>
        </p:nvSpPr>
        <p:spPr>
          <a:xfrm rot="2715410">
            <a:off x="13745820" y="-477955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Google Shape;275;p9">
            <a:extLst>
              <a:ext uri="{FF2B5EF4-FFF2-40B4-BE49-F238E27FC236}">
                <a16:creationId xmlns:a16="http://schemas.microsoft.com/office/drawing/2014/main" id="{249B73F7-B4FF-08D8-D947-015F4C6D54B2}"/>
              </a:ext>
            </a:extLst>
          </p:cNvPr>
          <p:cNvSpPr txBox="1">
            <a:spLocks/>
          </p:cNvSpPr>
          <p:nvPr/>
        </p:nvSpPr>
        <p:spPr>
          <a:xfrm>
            <a:off x="5766793" y="264408"/>
            <a:ext cx="675441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rgbClr val="F5E6CA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0F243E"/>
                </a:solidFill>
              </a:rPr>
              <a:t>So </a:t>
            </a:r>
            <a:r>
              <a:rPr lang="en-US" dirty="0" err="1">
                <a:solidFill>
                  <a:srgbClr val="0F243E"/>
                </a:solidFill>
              </a:rPr>
              <a:t>Sánh</a:t>
            </a:r>
            <a:r>
              <a:rPr lang="en-US" dirty="0">
                <a:solidFill>
                  <a:srgbClr val="0F243E"/>
                </a:solidFill>
              </a:rPr>
              <a:t> </a:t>
            </a:r>
            <a:r>
              <a:rPr lang="en-US" dirty="0" err="1">
                <a:solidFill>
                  <a:srgbClr val="0F243E"/>
                </a:solidFill>
              </a:rPr>
              <a:t>Các</a:t>
            </a:r>
            <a:r>
              <a:rPr lang="en-US" dirty="0">
                <a:solidFill>
                  <a:srgbClr val="0F243E"/>
                </a:solidFill>
              </a:rPr>
              <a:t> </a:t>
            </a:r>
            <a:r>
              <a:rPr lang="en-US" dirty="0" err="1">
                <a:solidFill>
                  <a:srgbClr val="0F243E"/>
                </a:solidFill>
              </a:rPr>
              <a:t>Mô</a:t>
            </a:r>
            <a:r>
              <a:rPr lang="en-US" dirty="0">
                <a:solidFill>
                  <a:srgbClr val="0F243E"/>
                </a:solidFill>
              </a:rPr>
              <a:t> </a:t>
            </a:r>
            <a:r>
              <a:rPr lang="en-US" dirty="0" err="1">
                <a:solidFill>
                  <a:srgbClr val="0F243E"/>
                </a:solidFill>
              </a:rPr>
              <a:t>Hình</a:t>
            </a:r>
            <a:endParaRPr lang="vi-VN" dirty="0">
              <a:solidFill>
                <a:srgbClr val="0F243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9580FD-BDE0-EA80-9B00-221E125F5D6A}"/>
              </a:ext>
            </a:extLst>
          </p:cNvPr>
          <p:cNvSpPr txBox="1"/>
          <p:nvPr/>
        </p:nvSpPr>
        <p:spPr>
          <a:xfrm>
            <a:off x="9832" y="1068368"/>
            <a:ext cx="9191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 5.10 </a:t>
            </a:r>
            <a:r>
              <a:rPr lang="vi-V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 bày các kết quả thực nghiệm được thực hiện trên tập dữ liệu AVAL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741EAD2-997B-80F9-C900-95B4C5D57683}"/>
              </a:ext>
            </a:extLst>
          </p:cNvPr>
          <p:cNvGraphicFramePr>
            <a:graphicFrameLocks noGrp="1"/>
          </p:cNvGraphicFramePr>
          <p:nvPr/>
        </p:nvGraphicFramePr>
        <p:xfrm>
          <a:off x="410062" y="1623777"/>
          <a:ext cx="7817062" cy="28879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5656">
                  <a:extLst>
                    <a:ext uri="{9D8B030D-6E8A-4147-A177-3AD203B41FA5}">
                      <a16:colId xmlns:a16="http://schemas.microsoft.com/office/drawing/2014/main" val="530422717"/>
                    </a:ext>
                  </a:extLst>
                </a:gridCol>
                <a:gridCol w="840652">
                  <a:extLst>
                    <a:ext uri="{9D8B030D-6E8A-4147-A177-3AD203B41FA5}">
                      <a16:colId xmlns:a16="http://schemas.microsoft.com/office/drawing/2014/main" val="1103787358"/>
                    </a:ext>
                  </a:extLst>
                </a:gridCol>
                <a:gridCol w="1110813">
                  <a:extLst>
                    <a:ext uri="{9D8B030D-6E8A-4147-A177-3AD203B41FA5}">
                      <a16:colId xmlns:a16="http://schemas.microsoft.com/office/drawing/2014/main" val="441398555"/>
                    </a:ext>
                  </a:extLst>
                </a:gridCol>
                <a:gridCol w="805218">
                  <a:extLst>
                    <a:ext uri="{9D8B030D-6E8A-4147-A177-3AD203B41FA5}">
                      <a16:colId xmlns:a16="http://schemas.microsoft.com/office/drawing/2014/main" val="2307751363"/>
                    </a:ext>
                  </a:extLst>
                </a:gridCol>
                <a:gridCol w="996286">
                  <a:extLst>
                    <a:ext uri="{9D8B030D-6E8A-4147-A177-3AD203B41FA5}">
                      <a16:colId xmlns:a16="http://schemas.microsoft.com/office/drawing/2014/main" val="1492820139"/>
                    </a:ext>
                  </a:extLst>
                </a:gridCol>
                <a:gridCol w="1201003">
                  <a:extLst>
                    <a:ext uri="{9D8B030D-6E8A-4147-A177-3AD203B41FA5}">
                      <a16:colId xmlns:a16="http://schemas.microsoft.com/office/drawing/2014/main" val="2550648264"/>
                    </a:ext>
                  </a:extLst>
                </a:gridCol>
                <a:gridCol w="859809">
                  <a:extLst>
                    <a:ext uri="{9D8B030D-6E8A-4147-A177-3AD203B41FA5}">
                      <a16:colId xmlns:a16="http://schemas.microsoft.com/office/drawing/2014/main" val="1602963792"/>
                    </a:ext>
                  </a:extLst>
                </a:gridCol>
                <a:gridCol w="707625">
                  <a:extLst>
                    <a:ext uri="{9D8B030D-6E8A-4147-A177-3AD203B41FA5}">
                      <a16:colId xmlns:a16="http://schemas.microsoft.com/office/drawing/2014/main" val="1138499674"/>
                    </a:ext>
                  </a:extLst>
                </a:gridCol>
              </a:tblGrid>
              <a:tr h="95504"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MSE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RMSE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MAE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MAPE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Time (s)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81431"/>
                  </a:ext>
                </a:extLst>
              </a:tr>
              <a:tr h="175711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Train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Test  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extLst>
                  <a:ext uri="{0D108BD9-81ED-4DB2-BD59-A6C34878D82A}">
                    <a16:rowId xmlns:a16="http://schemas.microsoft.com/office/drawing/2014/main" val="3711368759"/>
                  </a:ext>
                </a:extLst>
              </a:tr>
              <a:tr h="51510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KNN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Euclidean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0.000248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0.01573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0.0121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0.0348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6.55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extLst>
                  <a:ext uri="{0D108BD9-81ED-4DB2-BD59-A6C34878D82A}">
                    <a16:rowId xmlns:a16="http://schemas.microsoft.com/office/drawing/2014/main" val="2668310093"/>
                  </a:ext>
                </a:extLst>
              </a:tr>
              <a:tr h="2410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DTW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0.000247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0.01572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0.0122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0.0351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96.9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extLst>
                  <a:ext uri="{0D108BD9-81ED-4DB2-BD59-A6C34878D82A}">
                    <a16:rowId xmlns:a16="http://schemas.microsoft.com/office/drawing/2014/main" val="2579970354"/>
                  </a:ext>
                </a:extLst>
              </a:tr>
              <a:tr h="515102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FFNN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0.000184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0.0136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0.0105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0.0301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29.05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0.35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extLst>
                  <a:ext uri="{0D108BD9-81ED-4DB2-BD59-A6C34878D82A}">
                    <a16:rowId xmlns:a16="http://schemas.microsoft.com/office/drawing/2014/main" val="4120358146"/>
                  </a:ext>
                </a:extLst>
              </a:tr>
              <a:tr h="515102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Song </a:t>
                      </a:r>
                      <a:r>
                        <a:rPr lang="en-US" sz="1300" dirty="0" err="1">
                          <a:effectLst/>
                        </a:rPr>
                        <a:t>song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0.00000000000001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0.0000001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0.00000004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0.0000001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26.91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49.05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extLst>
                  <a:ext uri="{0D108BD9-81ED-4DB2-BD59-A6C34878D82A}">
                    <a16:rowId xmlns:a16="http://schemas.microsoft.com/office/drawing/2014/main" val="859237250"/>
                  </a:ext>
                </a:extLst>
              </a:tr>
              <a:tr h="515102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Tuần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tự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0.000387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0.0197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0.0171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0.0495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11.85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44.27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extLst>
                  <a:ext uri="{0D108BD9-81ED-4DB2-BD59-A6C34878D82A}">
                    <a16:rowId xmlns:a16="http://schemas.microsoft.com/office/drawing/2014/main" val="298108256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8892D15-9614-B321-0304-DF6988242B13}"/>
              </a:ext>
            </a:extLst>
          </p:cNvPr>
          <p:cNvSpPr txBox="1"/>
          <p:nvPr/>
        </p:nvSpPr>
        <p:spPr>
          <a:xfrm>
            <a:off x="9209124" y="1023997"/>
            <a:ext cx="9191766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 5.11 </a:t>
            </a:r>
            <a:r>
              <a:rPr lang="vi-V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 bày các kết quả thực nghiệm được thực hiện trên tập dữ liệu AGLE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8A4F234-7362-A7BB-8480-2E1E72493A30}"/>
              </a:ext>
            </a:extLst>
          </p:cNvPr>
          <p:cNvGraphicFramePr>
            <a:graphicFrameLocks noGrp="1"/>
          </p:cNvGraphicFramePr>
          <p:nvPr/>
        </p:nvGraphicFramePr>
        <p:xfrm>
          <a:off x="9705200" y="1635453"/>
          <a:ext cx="7954372" cy="29369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8073">
                  <a:extLst>
                    <a:ext uri="{9D8B030D-6E8A-4147-A177-3AD203B41FA5}">
                      <a16:colId xmlns:a16="http://schemas.microsoft.com/office/drawing/2014/main" val="2716104891"/>
                    </a:ext>
                  </a:extLst>
                </a:gridCol>
                <a:gridCol w="949707">
                  <a:extLst>
                    <a:ext uri="{9D8B030D-6E8A-4147-A177-3AD203B41FA5}">
                      <a16:colId xmlns:a16="http://schemas.microsoft.com/office/drawing/2014/main" val="978102233"/>
                    </a:ext>
                  </a:extLst>
                </a:gridCol>
                <a:gridCol w="1372393">
                  <a:extLst>
                    <a:ext uri="{9D8B030D-6E8A-4147-A177-3AD203B41FA5}">
                      <a16:colId xmlns:a16="http://schemas.microsoft.com/office/drawing/2014/main" val="3987861339"/>
                    </a:ext>
                  </a:extLst>
                </a:gridCol>
                <a:gridCol w="1064526">
                  <a:extLst>
                    <a:ext uri="{9D8B030D-6E8A-4147-A177-3AD203B41FA5}">
                      <a16:colId xmlns:a16="http://schemas.microsoft.com/office/drawing/2014/main" val="1269541868"/>
                    </a:ext>
                  </a:extLst>
                </a:gridCol>
                <a:gridCol w="1255594">
                  <a:extLst>
                    <a:ext uri="{9D8B030D-6E8A-4147-A177-3AD203B41FA5}">
                      <a16:colId xmlns:a16="http://schemas.microsoft.com/office/drawing/2014/main" val="1452299904"/>
                    </a:ext>
                  </a:extLst>
                </a:gridCol>
                <a:gridCol w="1246990">
                  <a:extLst>
                    <a:ext uri="{9D8B030D-6E8A-4147-A177-3AD203B41FA5}">
                      <a16:colId xmlns:a16="http://schemas.microsoft.com/office/drawing/2014/main" val="718240074"/>
                    </a:ext>
                  </a:extLst>
                </a:gridCol>
                <a:gridCol w="616924">
                  <a:extLst>
                    <a:ext uri="{9D8B030D-6E8A-4147-A177-3AD203B41FA5}">
                      <a16:colId xmlns:a16="http://schemas.microsoft.com/office/drawing/2014/main" val="2278532011"/>
                    </a:ext>
                  </a:extLst>
                </a:gridCol>
                <a:gridCol w="510165">
                  <a:extLst>
                    <a:ext uri="{9D8B030D-6E8A-4147-A177-3AD203B41FA5}">
                      <a16:colId xmlns:a16="http://schemas.microsoft.com/office/drawing/2014/main" val="2689950989"/>
                    </a:ext>
                  </a:extLst>
                </a:gridCol>
              </a:tblGrid>
              <a:tr h="286420">
                <a:tc rowSpan="2" grid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MSE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RMSE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MAE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MAPE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Time (s)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981839"/>
                  </a:ext>
                </a:extLst>
              </a:tr>
              <a:tr h="28642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Train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Test  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847231"/>
                  </a:ext>
                </a:extLst>
              </a:tr>
              <a:tr h="43800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KNN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Euclidean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0.00155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0.00155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0.0291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0.0733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5.6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7882488"/>
                  </a:ext>
                </a:extLst>
              </a:tr>
              <a:tr h="4380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DTW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0.00156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0.03948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0.0289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0.0736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76.1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2282323"/>
                  </a:ext>
                </a:extLst>
              </a:tr>
              <a:tr h="438002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FFNN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0.001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0.03153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0.02293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0.0643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25.4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5288618"/>
                  </a:ext>
                </a:extLst>
              </a:tr>
              <a:tr h="612088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Song song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0.0000000000003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0.0000006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0.00000009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0.0000002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25.77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3.99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9912082"/>
                  </a:ext>
                </a:extLst>
              </a:tr>
              <a:tr h="438002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Tuần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tự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0.005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0.067738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0.04933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0.13396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8.995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3.95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30421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CDDABA3-95C5-2D76-6857-2733697A577E}"/>
              </a:ext>
            </a:extLst>
          </p:cNvPr>
          <p:cNvSpPr txBox="1"/>
          <p:nvPr/>
        </p:nvSpPr>
        <p:spPr>
          <a:xfrm>
            <a:off x="-300250" y="5315687"/>
            <a:ext cx="9444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 5.12 </a:t>
            </a:r>
            <a:r>
              <a:rPr lang="vi-V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 bày các kết quả thực nghiệm được thực hiện trên tập dữ liệu MDLY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E43BCEA-4829-412F-E7B9-2A129480BC67}"/>
              </a:ext>
            </a:extLst>
          </p:cNvPr>
          <p:cNvGraphicFramePr>
            <a:graphicFrameLocks noGrp="1"/>
          </p:cNvGraphicFramePr>
          <p:nvPr/>
        </p:nvGraphicFramePr>
        <p:xfrm>
          <a:off x="410062" y="5905802"/>
          <a:ext cx="7915072" cy="33154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8170">
                  <a:extLst>
                    <a:ext uri="{9D8B030D-6E8A-4147-A177-3AD203B41FA5}">
                      <a16:colId xmlns:a16="http://schemas.microsoft.com/office/drawing/2014/main" val="2328881251"/>
                    </a:ext>
                  </a:extLst>
                </a:gridCol>
                <a:gridCol w="954733">
                  <a:extLst>
                    <a:ext uri="{9D8B030D-6E8A-4147-A177-3AD203B41FA5}">
                      <a16:colId xmlns:a16="http://schemas.microsoft.com/office/drawing/2014/main" val="2113887366"/>
                    </a:ext>
                  </a:extLst>
                </a:gridCol>
                <a:gridCol w="1070611">
                  <a:extLst>
                    <a:ext uri="{9D8B030D-6E8A-4147-A177-3AD203B41FA5}">
                      <a16:colId xmlns:a16="http://schemas.microsoft.com/office/drawing/2014/main" val="1421729530"/>
                    </a:ext>
                  </a:extLst>
                </a:gridCol>
                <a:gridCol w="1091821">
                  <a:extLst>
                    <a:ext uri="{9D8B030D-6E8A-4147-A177-3AD203B41FA5}">
                      <a16:colId xmlns:a16="http://schemas.microsoft.com/office/drawing/2014/main" val="1328311639"/>
                    </a:ext>
                  </a:extLst>
                </a:gridCol>
                <a:gridCol w="1009934">
                  <a:extLst>
                    <a:ext uri="{9D8B030D-6E8A-4147-A177-3AD203B41FA5}">
                      <a16:colId xmlns:a16="http://schemas.microsoft.com/office/drawing/2014/main" val="2515715194"/>
                    </a:ext>
                  </a:extLst>
                </a:gridCol>
                <a:gridCol w="1228299">
                  <a:extLst>
                    <a:ext uri="{9D8B030D-6E8A-4147-A177-3AD203B41FA5}">
                      <a16:colId xmlns:a16="http://schemas.microsoft.com/office/drawing/2014/main" val="1082530669"/>
                    </a:ext>
                  </a:extLst>
                </a:gridCol>
                <a:gridCol w="982639">
                  <a:extLst>
                    <a:ext uri="{9D8B030D-6E8A-4147-A177-3AD203B41FA5}">
                      <a16:colId xmlns:a16="http://schemas.microsoft.com/office/drawing/2014/main" val="4073216364"/>
                    </a:ext>
                  </a:extLst>
                </a:gridCol>
                <a:gridCol w="818865">
                  <a:extLst>
                    <a:ext uri="{9D8B030D-6E8A-4147-A177-3AD203B41FA5}">
                      <a16:colId xmlns:a16="http://schemas.microsoft.com/office/drawing/2014/main" val="306092473"/>
                    </a:ext>
                  </a:extLst>
                </a:gridCol>
              </a:tblGrid>
              <a:tr h="261159"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MSE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RMSE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MAE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MAPE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Time (s)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608581"/>
                  </a:ext>
                </a:extLst>
              </a:tr>
              <a:tr h="261159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Train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Test  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8417535"/>
                  </a:ext>
                </a:extLst>
              </a:tr>
              <a:tr h="558103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KNN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Euclidean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0.00043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0.0208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0.0113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2113375647460.3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13.9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1885412"/>
                  </a:ext>
                </a:extLst>
              </a:tr>
              <a:tr h="5581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DTW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0.00038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0.0195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0.01098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1864940199063.8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185.5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7354770"/>
                  </a:ext>
                </a:extLst>
              </a:tr>
              <a:tr h="558103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FFNN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0.000054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0.0073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0.00464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423807078551.8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58.7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7239052"/>
                  </a:ext>
                </a:extLst>
              </a:tr>
              <a:tr h="558103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Song song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0.0000000000000003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0.00000002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0.000000008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64435.8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58.2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137.82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4285580"/>
                  </a:ext>
                </a:extLst>
              </a:tr>
              <a:tr h="558103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Tuần tự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0.00115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0.0339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0.0155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3646744634375.8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16.2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147.93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0494173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45F8D45-DF42-7FA9-194C-123B66E35412}"/>
              </a:ext>
            </a:extLst>
          </p:cNvPr>
          <p:cNvGraphicFramePr>
            <a:graphicFrameLocks noGrp="1"/>
          </p:cNvGraphicFramePr>
          <p:nvPr/>
        </p:nvGraphicFramePr>
        <p:xfrm>
          <a:off x="9526732" y="5905802"/>
          <a:ext cx="8556551" cy="32569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4243">
                  <a:extLst>
                    <a:ext uri="{9D8B030D-6E8A-4147-A177-3AD203B41FA5}">
                      <a16:colId xmlns:a16="http://schemas.microsoft.com/office/drawing/2014/main" val="986638652"/>
                    </a:ext>
                  </a:extLst>
                </a:gridCol>
                <a:gridCol w="893584">
                  <a:extLst>
                    <a:ext uri="{9D8B030D-6E8A-4147-A177-3AD203B41FA5}">
                      <a16:colId xmlns:a16="http://schemas.microsoft.com/office/drawing/2014/main" val="2392171684"/>
                    </a:ext>
                  </a:extLst>
                </a:gridCol>
                <a:gridCol w="1076790">
                  <a:extLst>
                    <a:ext uri="{9D8B030D-6E8A-4147-A177-3AD203B41FA5}">
                      <a16:colId xmlns:a16="http://schemas.microsoft.com/office/drawing/2014/main" val="4002398741"/>
                    </a:ext>
                  </a:extLst>
                </a:gridCol>
                <a:gridCol w="1446663">
                  <a:extLst>
                    <a:ext uri="{9D8B030D-6E8A-4147-A177-3AD203B41FA5}">
                      <a16:colId xmlns:a16="http://schemas.microsoft.com/office/drawing/2014/main" val="1912042759"/>
                    </a:ext>
                  </a:extLst>
                </a:gridCol>
                <a:gridCol w="982639">
                  <a:extLst>
                    <a:ext uri="{9D8B030D-6E8A-4147-A177-3AD203B41FA5}">
                      <a16:colId xmlns:a16="http://schemas.microsoft.com/office/drawing/2014/main" val="3395970512"/>
                    </a:ext>
                  </a:extLst>
                </a:gridCol>
                <a:gridCol w="1228298">
                  <a:extLst>
                    <a:ext uri="{9D8B030D-6E8A-4147-A177-3AD203B41FA5}">
                      <a16:colId xmlns:a16="http://schemas.microsoft.com/office/drawing/2014/main" val="1587028264"/>
                    </a:ext>
                  </a:extLst>
                </a:gridCol>
                <a:gridCol w="900752">
                  <a:extLst>
                    <a:ext uri="{9D8B030D-6E8A-4147-A177-3AD203B41FA5}">
                      <a16:colId xmlns:a16="http://schemas.microsoft.com/office/drawing/2014/main" val="4236940958"/>
                    </a:ext>
                  </a:extLst>
                </a:gridCol>
                <a:gridCol w="1023582">
                  <a:extLst>
                    <a:ext uri="{9D8B030D-6E8A-4147-A177-3AD203B41FA5}">
                      <a16:colId xmlns:a16="http://schemas.microsoft.com/office/drawing/2014/main" val="3978539566"/>
                    </a:ext>
                  </a:extLst>
                </a:gridCol>
              </a:tblGrid>
              <a:tr h="179152"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MSE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RMSE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MAE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MAPE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Time (s)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924266"/>
                  </a:ext>
                </a:extLst>
              </a:tr>
              <a:tr h="192689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Train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Test  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extLst>
                  <a:ext uri="{0D108BD9-81ED-4DB2-BD59-A6C34878D82A}">
                    <a16:rowId xmlns:a16="http://schemas.microsoft.com/office/drawing/2014/main" val="3642706884"/>
                  </a:ext>
                </a:extLst>
              </a:tr>
              <a:tr h="480073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KNN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Euclidean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0.0017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0.0017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0.0262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0.0389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10.8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extLst>
                  <a:ext uri="{0D108BD9-81ED-4DB2-BD59-A6C34878D82A}">
                    <a16:rowId xmlns:a16="http://schemas.microsoft.com/office/drawing/2014/main" val="1307747567"/>
                  </a:ext>
                </a:extLst>
              </a:tr>
              <a:tr h="7355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DTW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0.00198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0.0445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0.026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0.03994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156.19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extLst>
                  <a:ext uri="{0D108BD9-81ED-4DB2-BD59-A6C34878D82A}">
                    <a16:rowId xmlns:a16="http://schemas.microsoft.com/office/drawing/2014/main" val="2673508426"/>
                  </a:ext>
                </a:extLst>
              </a:tr>
              <a:tr h="480073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FFNN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0.0009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0.0296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0.018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0.0264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43.01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extLst>
                  <a:ext uri="{0D108BD9-81ED-4DB2-BD59-A6C34878D82A}">
                    <a16:rowId xmlns:a16="http://schemas.microsoft.com/office/drawing/2014/main" val="1298525941"/>
                  </a:ext>
                </a:extLst>
              </a:tr>
              <a:tr h="480073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Song song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0.0000000000009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0.0000009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0.000000112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0.00000015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5.265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6.275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extLst>
                  <a:ext uri="{0D108BD9-81ED-4DB2-BD59-A6C34878D82A}">
                    <a16:rowId xmlns:a16="http://schemas.microsoft.com/office/drawing/2014/main" val="1341047747"/>
                  </a:ext>
                </a:extLst>
              </a:tr>
              <a:tr h="480073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Tuần tự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0.0039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0.063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0.0365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0.056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10.81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7.998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extLst>
                  <a:ext uri="{0D108BD9-81ED-4DB2-BD59-A6C34878D82A}">
                    <a16:rowId xmlns:a16="http://schemas.microsoft.com/office/drawing/2014/main" val="1199827844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77286C90-30CC-ECA9-4D7C-59AD7B4F0780}"/>
              </a:ext>
            </a:extLst>
          </p:cNvPr>
          <p:cNvSpPr txBox="1"/>
          <p:nvPr/>
        </p:nvSpPr>
        <p:spPr>
          <a:xfrm>
            <a:off x="9014643" y="5242646"/>
            <a:ext cx="9580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vi-VN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 5.13 </a:t>
            </a:r>
            <a:r>
              <a:rPr lang="vi-V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 bày các kết quả thực nghiệm được thực hiện trên tập dữ liệu GDDY</a:t>
            </a: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873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8" grpId="0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2">
            <a:extLst>
              <a:ext uri="{FF2B5EF4-FFF2-40B4-BE49-F238E27FC236}">
                <a16:creationId xmlns:a16="http://schemas.microsoft.com/office/drawing/2014/main" id="{8E6ECC3B-4897-0E33-F4BB-0CF636A78F48}"/>
              </a:ext>
            </a:extLst>
          </p:cNvPr>
          <p:cNvSpPr/>
          <p:nvPr/>
        </p:nvSpPr>
        <p:spPr>
          <a:xfrm>
            <a:off x="9832" y="0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931F0A-43AE-D68B-089F-949B621403F0}"/>
              </a:ext>
            </a:extLst>
          </p:cNvPr>
          <p:cNvCxnSpPr/>
          <p:nvPr/>
        </p:nvCxnSpPr>
        <p:spPr>
          <a:xfrm flipH="1">
            <a:off x="15947364" y="8028151"/>
            <a:ext cx="2287118" cy="228711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bject 12">
            <a:extLst>
              <a:ext uri="{FF2B5EF4-FFF2-40B4-BE49-F238E27FC236}">
                <a16:creationId xmlns:a16="http://schemas.microsoft.com/office/drawing/2014/main" id="{0A0C70E9-3406-B0E0-FB4B-F2338D362E84}"/>
              </a:ext>
            </a:extLst>
          </p:cNvPr>
          <p:cNvSpPr/>
          <p:nvPr/>
        </p:nvSpPr>
        <p:spPr>
          <a:xfrm rot="10800000">
            <a:off x="16654780" y="8679508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B588AE6A-7B38-1F72-4DE2-12F181593545}"/>
              </a:ext>
            </a:extLst>
          </p:cNvPr>
          <p:cNvSpPr/>
          <p:nvPr/>
        </p:nvSpPr>
        <p:spPr>
          <a:xfrm rot="13494614">
            <a:off x="-2217537" y="7374171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3C655EB5-7091-802D-63FF-E9CEC571BD56}"/>
              </a:ext>
            </a:extLst>
          </p:cNvPr>
          <p:cNvSpPr/>
          <p:nvPr/>
        </p:nvSpPr>
        <p:spPr>
          <a:xfrm rot="2715410">
            <a:off x="13745820" y="-477955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Google Shape;275;p9">
            <a:extLst>
              <a:ext uri="{FF2B5EF4-FFF2-40B4-BE49-F238E27FC236}">
                <a16:creationId xmlns:a16="http://schemas.microsoft.com/office/drawing/2014/main" id="{249B73F7-B4FF-08D8-D947-015F4C6D54B2}"/>
              </a:ext>
            </a:extLst>
          </p:cNvPr>
          <p:cNvSpPr txBox="1">
            <a:spLocks/>
          </p:cNvSpPr>
          <p:nvPr/>
        </p:nvSpPr>
        <p:spPr>
          <a:xfrm>
            <a:off x="5766793" y="264408"/>
            <a:ext cx="675441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rgbClr val="F5E6CA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0F243E"/>
                </a:solidFill>
              </a:rPr>
              <a:t>So </a:t>
            </a:r>
            <a:r>
              <a:rPr lang="en-US" dirty="0" err="1">
                <a:solidFill>
                  <a:srgbClr val="0F243E"/>
                </a:solidFill>
              </a:rPr>
              <a:t>Sánh</a:t>
            </a:r>
            <a:r>
              <a:rPr lang="en-US" dirty="0">
                <a:solidFill>
                  <a:srgbClr val="0F243E"/>
                </a:solidFill>
              </a:rPr>
              <a:t> </a:t>
            </a:r>
            <a:r>
              <a:rPr lang="en-US" dirty="0" err="1">
                <a:solidFill>
                  <a:srgbClr val="0F243E"/>
                </a:solidFill>
              </a:rPr>
              <a:t>Các</a:t>
            </a:r>
            <a:r>
              <a:rPr lang="en-US" dirty="0">
                <a:solidFill>
                  <a:srgbClr val="0F243E"/>
                </a:solidFill>
              </a:rPr>
              <a:t> </a:t>
            </a:r>
            <a:r>
              <a:rPr lang="en-US" dirty="0" err="1">
                <a:solidFill>
                  <a:srgbClr val="0F243E"/>
                </a:solidFill>
              </a:rPr>
              <a:t>Mô</a:t>
            </a:r>
            <a:r>
              <a:rPr lang="en-US" dirty="0">
                <a:solidFill>
                  <a:srgbClr val="0F243E"/>
                </a:solidFill>
              </a:rPr>
              <a:t> </a:t>
            </a:r>
            <a:r>
              <a:rPr lang="en-US" dirty="0" err="1">
                <a:solidFill>
                  <a:srgbClr val="0F243E"/>
                </a:solidFill>
              </a:rPr>
              <a:t>Hình</a:t>
            </a:r>
            <a:endParaRPr lang="vi-VN" dirty="0">
              <a:solidFill>
                <a:srgbClr val="0F243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9580FD-BDE0-EA80-9B00-221E125F5D6A}"/>
              </a:ext>
            </a:extLst>
          </p:cNvPr>
          <p:cNvSpPr txBox="1"/>
          <p:nvPr/>
        </p:nvSpPr>
        <p:spPr>
          <a:xfrm>
            <a:off x="4673544" y="1345733"/>
            <a:ext cx="919176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vi-V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 5.10 </a:t>
            </a:r>
            <a:r>
              <a:rPr lang="vi-VN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 bày các kết quả thực nghiệm được thực hiện trên tập dữ liệu AVAL</a:t>
            </a:r>
            <a:endParaRPr lang="en-US" sz="25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741EAD2-997B-80F9-C900-95B4C5D57683}"/>
              </a:ext>
            </a:extLst>
          </p:cNvPr>
          <p:cNvGraphicFramePr>
            <a:graphicFrameLocks noGrp="1"/>
          </p:cNvGraphicFramePr>
          <p:nvPr/>
        </p:nvGraphicFramePr>
        <p:xfrm>
          <a:off x="2909456" y="2516010"/>
          <a:ext cx="12732327" cy="51732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0762">
                  <a:extLst>
                    <a:ext uri="{9D8B030D-6E8A-4147-A177-3AD203B41FA5}">
                      <a16:colId xmlns:a16="http://schemas.microsoft.com/office/drawing/2014/main" val="530422717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1103787358"/>
                    </a:ext>
                  </a:extLst>
                </a:gridCol>
                <a:gridCol w="2410691">
                  <a:extLst>
                    <a:ext uri="{9D8B030D-6E8A-4147-A177-3AD203B41FA5}">
                      <a16:colId xmlns:a16="http://schemas.microsoft.com/office/drawing/2014/main" val="441398555"/>
                    </a:ext>
                  </a:extLst>
                </a:gridCol>
                <a:gridCol w="1682034">
                  <a:extLst>
                    <a:ext uri="{9D8B030D-6E8A-4147-A177-3AD203B41FA5}">
                      <a16:colId xmlns:a16="http://schemas.microsoft.com/office/drawing/2014/main" val="2307751363"/>
                    </a:ext>
                  </a:extLst>
                </a:gridCol>
                <a:gridCol w="1622737">
                  <a:extLst>
                    <a:ext uri="{9D8B030D-6E8A-4147-A177-3AD203B41FA5}">
                      <a16:colId xmlns:a16="http://schemas.microsoft.com/office/drawing/2014/main" val="1492820139"/>
                    </a:ext>
                  </a:extLst>
                </a:gridCol>
                <a:gridCol w="1956179">
                  <a:extLst>
                    <a:ext uri="{9D8B030D-6E8A-4147-A177-3AD203B41FA5}">
                      <a16:colId xmlns:a16="http://schemas.microsoft.com/office/drawing/2014/main" val="2550648264"/>
                    </a:ext>
                  </a:extLst>
                </a:gridCol>
                <a:gridCol w="1400445">
                  <a:extLst>
                    <a:ext uri="{9D8B030D-6E8A-4147-A177-3AD203B41FA5}">
                      <a16:colId xmlns:a16="http://schemas.microsoft.com/office/drawing/2014/main" val="1602963792"/>
                    </a:ext>
                  </a:extLst>
                </a:gridCol>
                <a:gridCol w="1152570">
                  <a:extLst>
                    <a:ext uri="{9D8B030D-6E8A-4147-A177-3AD203B41FA5}">
                      <a16:colId xmlns:a16="http://schemas.microsoft.com/office/drawing/2014/main" val="1138499674"/>
                    </a:ext>
                  </a:extLst>
                </a:gridCol>
              </a:tblGrid>
              <a:tr h="468192"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MSE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RMSE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MAE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MAPE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Time (s)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81431"/>
                  </a:ext>
                </a:extLst>
              </a:tr>
              <a:tr h="468192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Train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Test 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extLst>
                  <a:ext uri="{0D108BD9-81ED-4DB2-BD59-A6C34878D82A}">
                    <a16:rowId xmlns:a16="http://schemas.microsoft.com/office/drawing/2014/main" val="3711368759"/>
                  </a:ext>
                </a:extLst>
              </a:tr>
              <a:tr h="92271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KNN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Euclidean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0.000248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0.01573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0.0121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0.0348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6.55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extLst>
                  <a:ext uri="{0D108BD9-81ED-4DB2-BD59-A6C34878D82A}">
                    <a16:rowId xmlns:a16="http://schemas.microsoft.com/office/drawing/2014/main" val="2668310093"/>
                  </a:ext>
                </a:extLst>
              </a:tr>
              <a:tr h="4681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DTW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0.000247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0.01572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0.0122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0.0351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96.9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extLst>
                  <a:ext uri="{0D108BD9-81ED-4DB2-BD59-A6C34878D82A}">
                    <a16:rowId xmlns:a16="http://schemas.microsoft.com/office/drawing/2014/main" val="2579970354"/>
                  </a:ext>
                </a:extLst>
              </a:tr>
              <a:tr h="922716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FFNN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0.000184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0.0136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0.0105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0.0301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29.05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0.35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extLst>
                  <a:ext uri="{0D108BD9-81ED-4DB2-BD59-A6C34878D82A}">
                    <a16:rowId xmlns:a16="http://schemas.microsoft.com/office/drawing/2014/main" val="4120358146"/>
                  </a:ext>
                </a:extLst>
              </a:tr>
              <a:tr h="1000538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Song </a:t>
                      </a:r>
                      <a:r>
                        <a:rPr lang="en-US" sz="2000" dirty="0" err="1">
                          <a:effectLst/>
                        </a:rPr>
                        <a:t>song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0.00000000000001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0.0000001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0.00000004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0.0000001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26.91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49.05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extLst>
                  <a:ext uri="{0D108BD9-81ED-4DB2-BD59-A6C34878D82A}">
                    <a16:rowId xmlns:a16="http://schemas.microsoft.com/office/drawing/2014/main" val="859237250"/>
                  </a:ext>
                </a:extLst>
              </a:tr>
              <a:tr h="922716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Tuần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tự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0.000387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0.0197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0.0171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0.0495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11.85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44.27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5888" marR="55888" marT="0" marB="0" anchor="ctr"/>
                </a:tc>
                <a:extLst>
                  <a:ext uri="{0D108BD9-81ED-4DB2-BD59-A6C34878D82A}">
                    <a16:rowId xmlns:a16="http://schemas.microsoft.com/office/drawing/2014/main" val="2981082561"/>
                  </a:ext>
                </a:extLst>
              </a:tr>
            </a:tbl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FF2ED120-BD4F-1C2F-D07E-B9422A0EE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28" y="817880"/>
            <a:ext cx="8102036" cy="433167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561D74B-B3DA-DD28-2708-4D1A8E871BF6}"/>
              </a:ext>
            </a:extLst>
          </p:cNvPr>
          <p:cNvSpPr/>
          <p:nvPr/>
        </p:nvSpPr>
        <p:spPr>
          <a:xfrm>
            <a:off x="345928" y="800912"/>
            <a:ext cx="8102036" cy="4331674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1AFE106-D976-21A8-A62E-976803429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3364" y="853779"/>
            <a:ext cx="8447781" cy="42957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2F9BE45-8A8D-8B84-1063-E82FF9162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86" y="5561905"/>
            <a:ext cx="8431717" cy="43624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2511A3-224A-AD4E-3373-44D99FC3D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5619" y="5498534"/>
            <a:ext cx="8698482" cy="42862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9E002C3-F37F-A740-4F07-B970A96A3B62}"/>
              </a:ext>
            </a:extLst>
          </p:cNvPr>
          <p:cNvSpPr/>
          <p:nvPr/>
        </p:nvSpPr>
        <p:spPr>
          <a:xfrm>
            <a:off x="9269427" y="677122"/>
            <a:ext cx="8431718" cy="4455464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B2A243C-BE26-5747-9672-FFEBDBC18F72}"/>
              </a:ext>
            </a:extLst>
          </p:cNvPr>
          <p:cNvSpPr/>
          <p:nvPr/>
        </p:nvSpPr>
        <p:spPr>
          <a:xfrm>
            <a:off x="181087" y="5523434"/>
            <a:ext cx="8431718" cy="4463555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084DA5-EBEB-70DF-41B8-FB7345897482}"/>
              </a:ext>
            </a:extLst>
          </p:cNvPr>
          <p:cNvSpPr/>
          <p:nvPr/>
        </p:nvSpPr>
        <p:spPr>
          <a:xfrm>
            <a:off x="9269427" y="5498534"/>
            <a:ext cx="8698482" cy="4286250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58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 animBg="1"/>
      <p:bldP spid="39" grpId="0" animBg="1"/>
      <p:bldP spid="40" grpId="0" animBg="1"/>
      <p:bldP spid="4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2">
            <a:extLst>
              <a:ext uri="{FF2B5EF4-FFF2-40B4-BE49-F238E27FC236}">
                <a16:creationId xmlns:a16="http://schemas.microsoft.com/office/drawing/2014/main" id="{8E6ECC3B-4897-0E33-F4BB-0CF636A78F48}"/>
              </a:ext>
            </a:extLst>
          </p:cNvPr>
          <p:cNvSpPr/>
          <p:nvPr/>
        </p:nvSpPr>
        <p:spPr>
          <a:xfrm>
            <a:off x="9832" y="0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931F0A-43AE-D68B-089F-949B621403F0}"/>
              </a:ext>
            </a:extLst>
          </p:cNvPr>
          <p:cNvCxnSpPr/>
          <p:nvPr/>
        </p:nvCxnSpPr>
        <p:spPr>
          <a:xfrm flipH="1">
            <a:off x="15947364" y="8028151"/>
            <a:ext cx="2287118" cy="228711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bject 12">
            <a:extLst>
              <a:ext uri="{FF2B5EF4-FFF2-40B4-BE49-F238E27FC236}">
                <a16:creationId xmlns:a16="http://schemas.microsoft.com/office/drawing/2014/main" id="{0A0C70E9-3406-B0E0-FB4B-F2338D362E84}"/>
              </a:ext>
            </a:extLst>
          </p:cNvPr>
          <p:cNvSpPr/>
          <p:nvPr/>
        </p:nvSpPr>
        <p:spPr>
          <a:xfrm rot="10800000">
            <a:off x="16654780" y="8679508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B588AE6A-7B38-1F72-4DE2-12F181593545}"/>
              </a:ext>
            </a:extLst>
          </p:cNvPr>
          <p:cNvSpPr/>
          <p:nvPr/>
        </p:nvSpPr>
        <p:spPr>
          <a:xfrm rot="13494614">
            <a:off x="-2217537" y="7374171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3C655EB5-7091-802D-63FF-E9CEC571BD56}"/>
              </a:ext>
            </a:extLst>
          </p:cNvPr>
          <p:cNvSpPr/>
          <p:nvPr/>
        </p:nvSpPr>
        <p:spPr>
          <a:xfrm rot="2715410">
            <a:off x="13745820" y="-477955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Google Shape;275;p9">
            <a:extLst>
              <a:ext uri="{FF2B5EF4-FFF2-40B4-BE49-F238E27FC236}">
                <a16:creationId xmlns:a16="http://schemas.microsoft.com/office/drawing/2014/main" id="{249B73F7-B4FF-08D8-D947-015F4C6D54B2}"/>
              </a:ext>
            </a:extLst>
          </p:cNvPr>
          <p:cNvSpPr txBox="1">
            <a:spLocks/>
          </p:cNvSpPr>
          <p:nvPr/>
        </p:nvSpPr>
        <p:spPr>
          <a:xfrm>
            <a:off x="5766793" y="264408"/>
            <a:ext cx="675441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rgbClr val="F5E6CA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0F243E"/>
                </a:solidFill>
              </a:rPr>
              <a:t>So </a:t>
            </a:r>
            <a:r>
              <a:rPr lang="en-US" dirty="0" err="1">
                <a:solidFill>
                  <a:srgbClr val="0F243E"/>
                </a:solidFill>
              </a:rPr>
              <a:t>Sánh</a:t>
            </a:r>
            <a:r>
              <a:rPr lang="en-US" dirty="0">
                <a:solidFill>
                  <a:srgbClr val="0F243E"/>
                </a:solidFill>
              </a:rPr>
              <a:t> </a:t>
            </a:r>
            <a:r>
              <a:rPr lang="en-US" dirty="0" err="1">
                <a:solidFill>
                  <a:srgbClr val="0F243E"/>
                </a:solidFill>
              </a:rPr>
              <a:t>Các</a:t>
            </a:r>
            <a:r>
              <a:rPr lang="en-US" dirty="0">
                <a:solidFill>
                  <a:srgbClr val="0F243E"/>
                </a:solidFill>
              </a:rPr>
              <a:t> </a:t>
            </a:r>
            <a:r>
              <a:rPr lang="en-US" dirty="0" err="1">
                <a:solidFill>
                  <a:srgbClr val="0F243E"/>
                </a:solidFill>
              </a:rPr>
              <a:t>Mô</a:t>
            </a:r>
            <a:r>
              <a:rPr lang="en-US" dirty="0">
                <a:solidFill>
                  <a:srgbClr val="0F243E"/>
                </a:solidFill>
              </a:rPr>
              <a:t> </a:t>
            </a:r>
            <a:r>
              <a:rPr lang="en-US" dirty="0" err="1">
                <a:solidFill>
                  <a:srgbClr val="0F243E"/>
                </a:solidFill>
              </a:rPr>
              <a:t>Hình</a:t>
            </a:r>
            <a:endParaRPr lang="vi-VN" dirty="0">
              <a:solidFill>
                <a:srgbClr val="0F243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892D15-9614-B321-0304-DF6988242B13}"/>
              </a:ext>
            </a:extLst>
          </p:cNvPr>
          <p:cNvSpPr txBox="1"/>
          <p:nvPr/>
        </p:nvSpPr>
        <p:spPr>
          <a:xfrm>
            <a:off x="4791463" y="1348189"/>
            <a:ext cx="9191766" cy="1177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vi-V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 5.11 </a:t>
            </a:r>
            <a:r>
              <a:rPr lang="vi-VN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 bày các kết quả thực nghiệm được thực hiện trên tập dữ liệu AGLE</a:t>
            </a:r>
            <a:endParaRPr lang="en-US" sz="2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8A4F234-7362-A7BB-8480-2E1E72493A30}"/>
              </a:ext>
            </a:extLst>
          </p:cNvPr>
          <p:cNvGraphicFramePr>
            <a:graphicFrameLocks noGrp="1"/>
          </p:cNvGraphicFramePr>
          <p:nvPr/>
        </p:nvGraphicFramePr>
        <p:xfrm>
          <a:off x="3239437" y="2868055"/>
          <a:ext cx="12295818" cy="49102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4364">
                  <a:extLst>
                    <a:ext uri="{9D8B030D-6E8A-4147-A177-3AD203B41FA5}">
                      <a16:colId xmlns:a16="http://schemas.microsoft.com/office/drawing/2014/main" val="2716104891"/>
                    </a:ext>
                  </a:extLst>
                </a:gridCol>
                <a:gridCol w="1537854">
                  <a:extLst>
                    <a:ext uri="{9D8B030D-6E8A-4147-A177-3AD203B41FA5}">
                      <a16:colId xmlns:a16="http://schemas.microsoft.com/office/drawing/2014/main" val="978102233"/>
                    </a:ext>
                  </a:extLst>
                </a:gridCol>
                <a:gridCol w="2202873">
                  <a:extLst>
                    <a:ext uri="{9D8B030D-6E8A-4147-A177-3AD203B41FA5}">
                      <a16:colId xmlns:a16="http://schemas.microsoft.com/office/drawing/2014/main" val="3987861339"/>
                    </a:ext>
                  </a:extLst>
                </a:gridCol>
                <a:gridCol w="1940002">
                  <a:extLst>
                    <a:ext uri="{9D8B030D-6E8A-4147-A177-3AD203B41FA5}">
                      <a16:colId xmlns:a16="http://schemas.microsoft.com/office/drawing/2014/main" val="1269541868"/>
                    </a:ext>
                  </a:extLst>
                </a:gridCol>
                <a:gridCol w="1940889">
                  <a:extLst>
                    <a:ext uri="{9D8B030D-6E8A-4147-A177-3AD203B41FA5}">
                      <a16:colId xmlns:a16="http://schemas.microsoft.com/office/drawing/2014/main" val="1452299904"/>
                    </a:ext>
                  </a:extLst>
                </a:gridCol>
                <a:gridCol w="1927589">
                  <a:extLst>
                    <a:ext uri="{9D8B030D-6E8A-4147-A177-3AD203B41FA5}">
                      <a16:colId xmlns:a16="http://schemas.microsoft.com/office/drawing/2014/main" val="718240074"/>
                    </a:ext>
                  </a:extLst>
                </a:gridCol>
                <a:gridCol w="953637">
                  <a:extLst>
                    <a:ext uri="{9D8B030D-6E8A-4147-A177-3AD203B41FA5}">
                      <a16:colId xmlns:a16="http://schemas.microsoft.com/office/drawing/2014/main" val="2278532011"/>
                    </a:ext>
                  </a:extLst>
                </a:gridCol>
                <a:gridCol w="788610">
                  <a:extLst>
                    <a:ext uri="{9D8B030D-6E8A-4147-A177-3AD203B41FA5}">
                      <a16:colId xmlns:a16="http://schemas.microsoft.com/office/drawing/2014/main" val="2689950989"/>
                    </a:ext>
                  </a:extLst>
                </a:gridCol>
              </a:tblGrid>
              <a:tr h="478865">
                <a:tc rowSpan="2" grid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MSE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RMSE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MAPE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Time (s)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981839"/>
                  </a:ext>
                </a:extLst>
              </a:tr>
              <a:tr h="47886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Train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Test  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847231"/>
                  </a:ext>
                </a:extLst>
              </a:tr>
              <a:tr h="73229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KNN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Euclidean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0.00155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0.00155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0.0291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0.0733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5.6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7882488"/>
                  </a:ext>
                </a:extLst>
              </a:tr>
              <a:tr h="7322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DTW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0.00156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0.03948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0.0289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0.0736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76.1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2282323"/>
                  </a:ext>
                </a:extLst>
              </a:tr>
              <a:tr h="732296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FFNN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0.03153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0.02293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0.0643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25.4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5288618"/>
                  </a:ext>
                </a:extLst>
              </a:tr>
              <a:tr h="102335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Song song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0.0000000000003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0.0000006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0.00000009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0.0000002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25.77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3.99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9912082"/>
                  </a:ext>
                </a:extLst>
              </a:tr>
              <a:tr h="732296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Tuần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tự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0.067738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0.04933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0.13396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8.995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3.95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304217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124819E-BE12-973F-9854-9661CB9AF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51" y="945454"/>
            <a:ext cx="8187804" cy="4585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74774E-E6C2-A38A-B8CA-78A3C42C2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969" y="852256"/>
            <a:ext cx="8595902" cy="4633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BC89D6-BE3F-407D-8E06-A4EA4EE9E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74" y="5743664"/>
            <a:ext cx="8011081" cy="4371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93337E-D9A9-C6C5-2038-0EF933932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7346" y="5597094"/>
            <a:ext cx="8102036" cy="4362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6D0EE00-F897-EB1E-150A-FE794F85EB66}"/>
              </a:ext>
            </a:extLst>
          </p:cNvPr>
          <p:cNvSpPr/>
          <p:nvPr/>
        </p:nvSpPr>
        <p:spPr>
          <a:xfrm>
            <a:off x="151132" y="5743664"/>
            <a:ext cx="8296832" cy="4371976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FE45B3-70A9-F4E9-2126-6D4F28EF6A8B}"/>
              </a:ext>
            </a:extLst>
          </p:cNvPr>
          <p:cNvSpPr/>
          <p:nvPr/>
        </p:nvSpPr>
        <p:spPr>
          <a:xfrm>
            <a:off x="9498559" y="909695"/>
            <a:ext cx="8241341" cy="4331674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F850D9-D69A-5940-55F9-B56344E94F5D}"/>
              </a:ext>
            </a:extLst>
          </p:cNvPr>
          <p:cNvSpPr/>
          <p:nvPr/>
        </p:nvSpPr>
        <p:spPr>
          <a:xfrm>
            <a:off x="345928" y="800912"/>
            <a:ext cx="8102036" cy="4331674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5633C9-BED4-6BF9-9D65-0E3327F28883}"/>
              </a:ext>
            </a:extLst>
          </p:cNvPr>
          <p:cNvSpPr/>
          <p:nvPr/>
        </p:nvSpPr>
        <p:spPr>
          <a:xfrm>
            <a:off x="9434860" y="5627870"/>
            <a:ext cx="8102036" cy="4331674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86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 animBg="1"/>
      <p:bldP spid="14" grpId="0" animBg="1"/>
      <p:bldP spid="15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2">
            <a:extLst>
              <a:ext uri="{FF2B5EF4-FFF2-40B4-BE49-F238E27FC236}">
                <a16:creationId xmlns:a16="http://schemas.microsoft.com/office/drawing/2014/main" id="{8E6ECC3B-4897-0E33-F4BB-0CF636A78F48}"/>
              </a:ext>
            </a:extLst>
          </p:cNvPr>
          <p:cNvSpPr/>
          <p:nvPr/>
        </p:nvSpPr>
        <p:spPr>
          <a:xfrm>
            <a:off x="9832" y="0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931F0A-43AE-D68B-089F-949B621403F0}"/>
              </a:ext>
            </a:extLst>
          </p:cNvPr>
          <p:cNvCxnSpPr/>
          <p:nvPr/>
        </p:nvCxnSpPr>
        <p:spPr>
          <a:xfrm flipH="1">
            <a:off x="15947364" y="8028151"/>
            <a:ext cx="2287118" cy="228711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bject 12">
            <a:extLst>
              <a:ext uri="{FF2B5EF4-FFF2-40B4-BE49-F238E27FC236}">
                <a16:creationId xmlns:a16="http://schemas.microsoft.com/office/drawing/2014/main" id="{0A0C70E9-3406-B0E0-FB4B-F2338D362E84}"/>
              </a:ext>
            </a:extLst>
          </p:cNvPr>
          <p:cNvSpPr/>
          <p:nvPr/>
        </p:nvSpPr>
        <p:spPr>
          <a:xfrm rot="10800000">
            <a:off x="16654780" y="8679508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B588AE6A-7B38-1F72-4DE2-12F181593545}"/>
              </a:ext>
            </a:extLst>
          </p:cNvPr>
          <p:cNvSpPr/>
          <p:nvPr/>
        </p:nvSpPr>
        <p:spPr>
          <a:xfrm rot="13494614">
            <a:off x="-2217537" y="7374171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3C655EB5-7091-802D-63FF-E9CEC571BD56}"/>
              </a:ext>
            </a:extLst>
          </p:cNvPr>
          <p:cNvSpPr/>
          <p:nvPr/>
        </p:nvSpPr>
        <p:spPr>
          <a:xfrm rot="2715410">
            <a:off x="13745820" y="-477955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Google Shape;275;p9">
            <a:extLst>
              <a:ext uri="{FF2B5EF4-FFF2-40B4-BE49-F238E27FC236}">
                <a16:creationId xmlns:a16="http://schemas.microsoft.com/office/drawing/2014/main" id="{249B73F7-B4FF-08D8-D947-015F4C6D54B2}"/>
              </a:ext>
            </a:extLst>
          </p:cNvPr>
          <p:cNvSpPr txBox="1">
            <a:spLocks/>
          </p:cNvSpPr>
          <p:nvPr/>
        </p:nvSpPr>
        <p:spPr>
          <a:xfrm>
            <a:off x="5766793" y="264408"/>
            <a:ext cx="675441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rgbClr val="F5E6CA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0F243E"/>
                </a:solidFill>
              </a:rPr>
              <a:t>So </a:t>
            </a:r>
            <a:r>
              <a:rPr lang="en-US" dirty="0" err="1">
                <a:solidFill>
                  <a:srgbClr val="0F243E"/>
                </a:solidFill>
              </a:rPr>
              <a:t>Sánh</a:t>
            </a:r>
            <a:r>
              <a:rPr lang="en-US" dirty="0">
                <a:solidFill>
                  <a:srgbClr val="0F243E"/>
                </a:solidFill>
              </a:rPr>
              <a:t> </a:t>
            </a:r>
            <a:r>
              <a:rPr lang="en-US" dirty="0" err="1">
                <a:solidFill>
                  <a:srgbClr val="0F243E"/>
                </a:solidFill>
              </a:rPr>
              <a:t>Các</a:t>
            </a:r>
            <a:r>
              <a:rPr lang="en-US" dirty="0">
                <a:solidFill>
                  <a:srgbClr val="0F243E"/>
                </a:solidFill>
              </a:rPr>
              <a:t> </a:t>
            </a:r>
            <a:r>
              <a:rPr lang="en-US" dirty="0" err="1">
                <a:solidFill>
                  <a:srgbClr val="0F243E"/>
                </a:solidFill>
              </a:rPr>
              <a:t>Mô</a:t>
            </a:r>
            <a:r>
              <a:rPr lang="en-US" dirty="0">
                <a:solidFill>
                  <a:srgbClr val="0F243E"/>
                </a:solidFill>
              </a:rPr>
              <a:t> </a:t>
            </a:r>
            <a:r>
              <a:rPr lang="en-US" dirty="0" err="1">
                <a:solidFill>
                  <a:srgbClr val="0F243E"/>
                </a:solidFill>
              </a:rPr>
              <a:t>Hình</a:t>
            </a:r>
            <a:endParaRPr lang="vi-VN" dirty="0">
              <a:solidFill>
                <a:srgbClr val="0F243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DDABA3-95C5-2D76-6857-2733697A577E}"/>
              </a:ext>
            </a:extLst>
          </p:cNvPr>
          <p:cNvSpPr txBox="1"/>
          <p:nvPr/>
        </p:nvSpPr>
        <p:spPr>
          <a:xfrm>
            <a:off x="4367598" y="1266428"/>
            <a:ext cx="944425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vi-V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 5.12 </a:t>
            </a:r>
            <a:r>
              <a:rPr lang="vi-VN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 bày các kết quả thực nghiệm được thực hiện trên tập dữ liệu MDLY</a:t>
            </a:r>
            <a:endParaRPr lang="en-US" sz="25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E43BCEA-4829-412F-E7B9-2A129480BC67}"/>
              </a:ext>
            </a:extLst>
          </p:cNvPr>
          <p:cNvGraphicFramePr>
            <a:graphicFrameLocks noGrp="1"/>
          </p:cNvGraphicFramePr>
          <p:nvPr/>
        </p:nvGraphicFramePr>
        <p:xfrm>
          <a:off x="3034146" y="2601450"/>
          <a:ext cx="12455237" cy="52540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3065">
                  <a:extLst>
                    <a:ext uri="{9D8B030D-6E8A-4147-A177-3AD203B41FA5}">
                      <a16:colId xmlns:a16="http://schemas.microsoft.com/office/drawing/2014/main" val="2328881251"/>
                    </a:ext>
                  </a:extLst>
                </a:gridCol>
                <a:gridCol w="1502377">
                  <a:extLst>
                    <a:ext uri="{9D8B030D-6E8A-4147-A177-3AD203B41FA5}">
                      <a16:colId xmlns:a16="http://schemas.microsoft.com/office/drawing/2014/main" val="2113887366"/>
                    </a:ext>
                  </a:extLst>
                </a:gridCol>
                <a:gridCol w="1684725">
                  <a:extLst>
                    <a:ext uri="{9D8B030D-6E8A-4147-A177-3AD203B41FA5}">
                      <a16:colId xmlns:a16="http://schemas.microsoft.com/office/drawing/2014/main" val="1421729530"/>
                    </a:ext>
                  </a:extLst>
                </a:gridCol>
                <a:gridCol w="1718100">
                  <a:extLst>
                    <a:ext uri="{9D8B030D-6E8A-4147-A177-3AD203B41FA5}">
                      <a16:colId xmlns:a16="http://schemas.microsoft.com/office/drawing/2014/main" val="1328311639"/>
                    </a:ext>
                  </a:extLst>
                </a:gridCol>
                <a:gridCol w="1589242">
                  <a:extLst>
                    <a:ext uri="{9D8B030D-6E8A-4147-A177-3AD203B41FA5}">
                      <a16:colId xmlns:a16="http://schemas.microsoft.com/office/drawing/2014/main" val="2515715194"/>
                    </a:ext>
                  </a:extLst>
                </a:gridCol>
                <a:gridCol w="1932863">
                  <a:extLst>
                    <a:ext uri="{9D8B030D-6E8A-4147-A177-3AD203B41FA5}">
                      <a16:colId xmlns:a16="http://schemas.microsoft.com/office/drawing/2014/main" val="1082530669"/>
                    </a:ext>
                  </a:extLst>
                </a:gridCol>
                <a:gridCol w="1546291">
                  <a:extLst>
                    <a:ext uri="{9D8B030D-6E8A-4147-A177-3AD203B41FA5}">
                      <a16:colId xmlns:a16="http://schemas.microsoft.com/office/drawing/2014/main" val="4073216364"/>
                    </a:ext>
                  </a:extLst>
                </a:gridCol>
                <a:gridCol w="1288574">
                  <a:extLst>
                    <a:ext uri="{9D8B030D-6E8A-4147-A177-3AD203B41FA5}">
                      <a16:colId xmlns:a16="http://schemas.microsoft.com/office/drawing/2014/main" val="306092473"/>
                    </a:ext>
                  </a:extLst>
                </a:gridCol>
              </a:tblGrid>
              <a:tr h="414191"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MSE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RMSE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MAPE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Time (s)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608581"/>
                  </a:ext>
                </a:extLst>
              </a:tr>
              <a:tr h="414191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Train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Test  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8417535"/>
                  </a:ext>
                </a:extLst>
              </a:tr>
              <a:tr h="88513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KNN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Euclidean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0.00043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0.0208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0.0113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2113375647460.3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13.9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1885412"/>
                  </a:ext>
                </a:extLst>
              </a:tr>
              <a:tr h="8851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DTW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0.00038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0.0195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0.01098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1864940199063.8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185.5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7354770"/>
                  </a:ext>
                </a:extLst>
              </a:tr>
              <a:tr h="885139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FFNN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0.000054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0.0073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0.00464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423807078551.8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58.7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7239052"/>
                  </a:ext>
                </a:extLst>
              </a:tr>
              <a:tr h="885139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Song song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0.0000000000000003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0.00000002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0.000000008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64435.8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58.2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137.82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4285580"/>
                  </a:ext>
                </a:extLst>
              </a:tr>
              <a:tr h="885139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Tuần tự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0.00115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0.0339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0.0155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3646744634375.8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16.2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147.93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049417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29DE3BE-C01C-D8E3-E004-317F48722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87" y="780608"/>
            <a:ext cx="7839884" cy="4476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57040-21D9-FF79-684C-FCDB49F5A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8239" y="844404"/>
            <a:ext cx="7839884" cy="4412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E1D1F8-43DE-ADDE-A23B-95E516576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949" y="5730606"/>
            <a:ext cx="7721565" cy="42919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CB8F28-B2B7-91D2-0A33-6ABEC6347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942" y="5730606"/>
            <a:ext cx="7793182" cy="43148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18AB7D-9FB5-E8C5-332D-E8981F4CBCC7}"/>
              </a:ext>
            </a:extLst>
          </p:cNvPr>
          <p:cNvSpPr/>
          <p:nvPr/>
        </p:nvSpPr>
        <p:spPr>
          <a:xfrm>
            <a:off x="345928" y="800912"/>
            <a:ext cx="7864343" cy="4331674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6EA376-05EA-3F30-5B2E-0F2CA4F788D9}"/>
              </a:ext>
            </a:extLst>
          </p:cNvPr>
          <p:cNvSpPr/>
          <p:nvPr/>
        </p:nvSpPr>
        <p:spPr>
          <a:xfrm>
            <a:off x="9665687" y="896814"/>
            <a:ext cx="7462253" cy="4331674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C7FF39-E212-7E77-A3A6-6301C5E95E9B}"/>
              </a:ext>
            </a:extLst>
          </p:cNvPr>
          <p:cNvSpPr/>
          <p:nvPr/>
        </p:nvSpPr>
        <p:spPr>
          <a:xfrm>
            <a:off x="345927" y="5689690"/>
            <a:ext cx="7864343" cy="4331674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90DD3B-789C-E6B1-1F89-64BE6C11173B}"/>
              </a:ext>
            </a:extLst>
          </p:cNvPr>
          <p:cNvSpPr/>
          <p:nvPr/>
        </p:nvSpPr>
        <p:spPr>
          <a:xfrm>
            <a:off x="9724942" y="5701736"/>
            <a:ext cx="7279114" cy="4331674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06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2" grpId="0" animBg="1"/>
      <p:bldP spid="13" grpId="0" animBg="1"/>
      <p:bldP spid="14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2">
            <a:extLst>
              <a:ext uri="{FF2B5EF4-FFF2-40B4-BE49-F238E27FC236}">
                <a16:creationId xmlns:a16="http://schemas.microsoft.com/office/drawing/2014/main" id="{8E6ECC3B-4897-0E33-F4BB-0CF636A78F48}"/>
              </a:ext>
            </a:extLst>
          </p:cNvPr>
          <p:cNvSpPr/>
          <p:nvPr/>
        </p:nvSpPr>
        <p:spPr>
          <a:xfrm>
            <a:off x="9832" y="0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931F0A-43AE-D68B-089F-949B621403F0}"/>
              </a:ext>
            </a:extLst>
          </p:cNvPr>
          <p:cNvCxnSpPr/>
          <p:nvPr/>
        </p:nvCxnSpPr>
        <p:spPr>
          <a:xfrm flipH="1">
            <a:off x="15947364" y="8028151"/>
            <a:ext cx="2287118" cy="228711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object 12">
            <a:extLst>
              <a:ext uri="{FF2B5EF4-FFF2-40B4-BE49-F238E27FC236}">
                <a16:creationId xmlns:a16="http://schemas.microsoft.com/office/drawing/2014/main" id="{0A0C70E9-3406-B0E0-FB4B-F2338D362E84}"/>
              </a:ext>
            </a:extLst>
          </p:cNvPr>
          <p:cNvSpPr/>
          <p:nvPr/>
        </p:nvSpPr>
        <p:spPr>
          <a:xfrm rot="10800000">
            <a:off x="16654780" y="8679508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lang="en-US"/>
          </a:p>
          <a:p>
            <a:endParaRPr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B588AE6A-7B38-1F72-4DE2-12F181593545}"/>
              </a:ext>
            </a:extLst>
          </p:cNvPr>
          <p:cNvSpPr/>
          <p:nvPr/>
        </p:nvSpPr>
        <p:spPr>
          <a:xfrm rot="13494614">
            <a:off x="-2217537" y="7374171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3C655EB5-7091-802D-63FF-E9CEC571BD56}"/>
              </a:ext>
            </a:extLst>
          </p:cNvPr>
          <p:cNvSpPr/>
          <p:nvPr/>
        </p:nvSpPr>
        <p:spPr>
          <a:xfrm rot="2715410">
            <a:off x="13745820" y="-477955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Google Shape;275;p9">
            <a:extLst>
              <a:ext uri="{FF2B5EF4-FFF2-40B4-BE49-F238E27FC236}">
                <a16:creationId xmlns:a16="http://schemas.microsoft.com/office/drawing/2014/main" id="{249B73F7-B4FF-08D8-D947-015F4C6D54B2}"/>
              </a:ext>
            </a:extLst>
          </p:cNvPr>
          <p:cNvSpPr txBox="1">
            <a:spLocks/>
          </p:cNvSpPr>
          <p:nvPr/>
        </p:nvSpPr>
        <p:spPr>
          <a:xfrm>
            <a:off x="5766793" y="264408"/>
            <a:ext cx="675441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1" i="0" u="none" strike="noStrike" cap="none">
                <a:solidFill>
                  <a:srgbClr val="F5E6CA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0F243E"/>
                </a:solidFill>
              </a:rPr>
              <a:t>So </a:t>
            </a:r>
            <a:r>
              <a:rPr lang="en-US" dirty="0" err="1">
                <a:solidFill>
                  <a:srgbClr val="0F243E"/>
                </a:solidFill>
              </a:rPr>
              <a:t>Sánh</a:t>
            </a:r>
            <a:r>
              <a:rPr lang="en-US" dirty="0">
                <a:solidFill>
                  <a:srgbClr val="0F243E"/>
                </a:solidFill>
              </a:rPr>
              <a:t> </a:t>
            </a:r>
            <a:r>
              <a:rPr lang="en-US" dirty="0" err="1">
                <a:solidFill>
                  <a:srgbClr val="0F243E"/>
                </a:solidFill>
              </a:rPr>
              <a:t>Các</a:t>
            </a:r>
            <a:r>
              <a:rPr lang="en-US" dirty="0">
                <a:solidFill>
                  <a:srgbClr val="0F243E"/>
                </a:solidFill>
              </a:rPr>
              <a:t> </a:t>
            </a:r>
            <a:r>
              <a:rPr lang="en-US" dirty="0" err="1">
                <a:solidFill>
                  <a:srgbClr val="0F243E"/>
                </a:solidFill>
              </a:rPr>
              <a:t>Mô</a:t>
            </a:r>
            <a:r>
              <a:rPr lang="en-US" dirty="0">
                <a:solidFill>
                  <a:srgbClr val="0F243E"/>
                </a:solidFill>
              </a:rPr>
              <a:t> </a:t>
            </a:r>
            <a:r>
              <a:rPr lang="en-US" dirty="0" err="1">
                <a:solidFill>
                  <a:srgbClr val="0F243E"/>
                </a:solidFill>
              </a:rPr>
              <a:t>Hình</a:t>
            </a:r>
            <a:endParaRPr lang="vi-VN" dirty="0">
              <a:solidFill>
                <a:srgbClr val="0F243E"/>
              </a:solidFill>
            </a:endParaRP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F45F8D45-DF42-7FA9-194C-123B66E35412}"/>
              </a:ext>
            </a:extLst>
          </p:cNvPr>
          <p:cNvGraphicFramePr>
            <a:graphicFrameLocks noGrp="1"/>
          </p:cNvGraphicFramePr>
          <p:nvPr/>
        </p:nvGraphicFramePr>
        <p:xfrm>
          <a:off x="3629891" y="2668557"/>
          <a:ext cx="12053455" cy="47574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4658">
                  <a:extLst>
                    <a:ext uri="{9D8B030D-6E8A-4147-A177-3AD203B41FA5}">
                      <a16:colId xmlns:a16="http://schemas.microsoft.com/office/drawing/2014/main" val="986638652"/>
                    </a:ext>
                  </a:extLst>
                </a:gridCol>
                <a:gridCol w="1258775">
                  <a:extLst>
                    <a:ext uri="{9D8B030D-6E8A-4147-A177-3AD203B41FA5}">
                      <a16:colId xmlns:a16="http://schemas.microsoft.com/office/drawing/2014/main" val="2392171684"/>
                    </a:ext>
                  </a:extLst>
                </a:gridCol>
                <a:gridCol w="1516855">
                  <a:extLst>
                    <a:ext uri="{9D8B030D-6E8A-4147-A177-3AD203B41FA5}">
                      <a16:colId xmlns:a16="http://schemas.microsoft.com/office/drawing/2014/main" val="4002398741"/>
                    </a:ext>
                  </a:extLst>
                </a:gridCol>
                <a:gridCol w="2037887">
                  <a:extLst>
                    <a:ext uri="{9D8B030D-6E8A-4147-A177-3AD203B41FA5}">
                      <a16:colId xmlns:a16="http://schemas.microsoft.com/office/drawing/2014/main" val="1912042759"/>
                    </a:ext>
                  </a:extLst>
                </a:gridCol>
                <a:gridCol w="1384226">
                  <a:extLst>
                    <a:ext uri="{9D8B030D-6E8A-4147-A177-3AD203B41FA5}">
                      <a16:colId xmlns:a16="http://schemas.microsoft.com/office/drawing/2014/main" val="3395970512"/>
                    </a:ext>
                  </a:extLst>
                </a:gridCol>
                <a:gridCol w="1730281">
                  <a:extLst>
                    <a:ext uri="{9D8B030D-6E8A-4147-A177-3AD203B41FA5}">
                      <a16:colId xmlns:a16="http://schemas.microsoft.com/office/drawing/2014/main" val="1587028264"/>
                    </a:ext>
                  </a:extLst>
                </a:gridCol>
                <a:gridCol w="1268872">
                  <a:extLst>
                    <a:ext uri="{9D8B030D-6E8A-4147-A177-3AD203B41FA5}">
                      <a16:colId xmlns:a16="http://schemas.microsoft.com/office/drawing/2014/main" val="4236940958"/>
                    </a:ext>
                  </a:extLst>
                </a:gridCol>
                <a:gridCol w="1441901">
                  <a:extLst>
                    <a:ext uri="{9D8B030D-6E8A-4147-A177-3AD203B41FA5}">
                      <a16:colId xmlns:a16="http://schemas.microsoft.com/office/drawing/2014/main" val="3978539566"/>
                    </a:ext>
                  </a:extLst>
                </a:gridCol>
              </a:tblGrid>
              <a:tr h="406767"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MSE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RMSE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MAPE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Time (s)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924266"/>
                  </a:ext>
                </a:extLst>
              </a:tr>
              <a:tr h="406767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Train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Test 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extLst>
                  <a:ext uri="{0D108BD9-81ED-4DB2-BD59-A6C34878D82A}">
                    <a16:rowId xmlns:a16="http://schemas.microsoft.com/office/drawing/2014/main" val="3642706884"/>
                  </a:ext>
                </a:extLst>
              </a:tr>
              <a:tr h="67842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KNN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Euclidean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0.0017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0.0017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0.0262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0.0389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10.8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extLst>
                  <a:ext uri="{0D108BD9-81ED-4DB2-BD59-A6C34878D82A}">
                    <a16:rowId xmlns:a16="http://schemas.microsoft.com/office/drawing/2014/main" val="1307747567"/>
                  </a:ext>
                </a:extLst>
              </a:tr>
              <a:tr h="10393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DTW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0.00198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0.0445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0.026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0.03994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156.19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extLst>
                  <a:ext uri="{0D108BD9-81ED-4DB2-BD59-A6C34878D82A}">
                    <a16:rowId xmlns:a16="http://schemas.microsoft.com/office/drawing/2014/main" val="2673508426"/>
                  </a:ext>
                </a:extLst>
              </a:tr>
              <a:tr h="678422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FFNN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0.0009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0.0296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0.018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0.0264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43.01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0.125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extLst>
                  <a:ext uri="{0D108BD9-81ED-4DB2-BD59-A6C34878D82A}">
                    <a16:rowId xmlns:a16="http://schemas.microsoft.com/office/drawing/2014/main" val="1298525941"/>
                  </a:ext>
                </a:extLst>
              </a:tr>
              <a:tr h="869294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Song song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0.0000000000009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0.0000009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0.000000112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0.00000015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5.265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6.275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extLst>
                  <a:ext uri="{0D108BD9-81ED-4DB2-BD59-A6C34878D82A}">
                    <a16:rowId xmlns:a16="http://schemas.microsoft.com/office/drawing/2014/main" val="1341047747"/>
                  </a:ext>
                </a:extLst>
              </a:tr>
              <a:tr h="678422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Tuần tự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0.0039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0.063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0.0365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0.056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10.81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7.998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1510" marR="41510" marT="0" marB="0" anchor="ctr"/>
                </a:tc>
                <a:extLst>
                  <a:ext uri="{0D108BD9-81ED-4DB2-BD59-A6C34878D82A}">
                    <a16:rowId xmlns:a16="http://schemas.microsoft.com/office/drawing/2014/main" val="1199827844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77286C90-30CC-ECA9-4D7C-59AD7B4F0780}"/>
              </a:ext>
            </a:extLst>
          </p:cNvPr>
          <p:cNvSpPr txBox="1"/>
          <p:nvPr/>
        </p:nvSpPr>
        <p:spPr>
          <a:xfrm>
            <a:off x="4791463" y="1451094"/>
            <a:ext cx="958072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vi-VN" sz="2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 5.13 </a:t>
            </a:r>
            <a:r>
              <a:rPr lang="vi-VN" sz="25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Trình bày các kết quả thực nghiệm được thực hiện trên tập dữ liệu GDDY</a:t>
            </a:r>
            <a:endParaRPr lang="en-US" sz="25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92C60-020B-1584-9801-421F39D97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7" y="794932"/>
            <a:ext cx="8147713" cy="431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2DE957-96CA-C9FB-7327-21EB9E2E1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432" y="846595"/>
            <a:ext cx="8147713" cy="434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84464B-16F1-69B6-3D6D-AA6BF92A1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32" y="5583685"/>
            <a:ext cx="8147713" cy="430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F5816-EB4F-3613-8E5E-F055ED73D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3204" y="5607497"/>
            <a:ext cx="7986874" cy="42576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7310BA-9273-4FAE-BC60-7C208D9977D9}"/>
              </a:ext>
            </a:extLst>
          </p:cNvPr>
          <p:cNvSpPr/>
          <p:nvPr/>
        </p:nvSpPr>
        <p:spPr>
          <a:xfrm>
            <a:off x="340707" y="811826"/>
            <a:ext cx="8147713" cy="4331674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9683B8-0999-1673-6F52-030522684539}"/>
              </a:ext>
            </a:extLst>
          </p:cNvPr>
          <p:cNvSpPr/>
          <p:nvPr/>
        </p:nvSpPr>
        <p:spPr>
          <a:xfrm>
            <a:off x="163773" y="5583685"/>
            <a:ext cx="8459772" cy="4437679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109D5A-95FA-6088-AD8C-EAC4D8C2F6A1}"/>
              </a:ext>
            </a:extLst>
          </p:cNvPr>
          <p:cNvSpPr/>
          <p:nvPr/>
        </p:nvSpPr>
        <p:spPr>
          <a:xfrm>
            <a:off x="9584469" y="5615887"/>
            <a:ext cx="7925609" cy="4230802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CFCA23-F8B1-0068-923F-94A678C7750A}"/>
              </a:ext>
            </a:extLst>
          </p:cNvPr>
          <p:cNvSpPr/>
          <p:nvPr/>
        </p:nvSpPr>
        <p:spPr>
          <a:xfrm>
            <a:off x="9575830" y="786507"/>
            <a:ext cx="7944772" cy="4403488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96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2" grpId="0" animBg="1"/>
      <p:bldP spid="13" grpId="0" animBg="1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"/>
          <p:cNvSpPr/>
          <p:nvPr/>
        </p:nvSpPr>
        <p:spPr>
          <a:xfrm rot="-5400000">
            <a:off x="-29988" y="8724665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 extrusionOk="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8"/>
          <p:cNvSpPr/>
          <p:nvPr/>
        </p:nvSpPr>
        <p:spPr>
          <a:xfrm rot="-2697493">
            <a:off x="-1342520" y="120307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 extrusionOk="0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 extrusionOk="0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8"/>
          <p:cNvSpPr/>
          <p:nvPr/>
        </p:nvSpPr>
        <p:spPr>
          <a:xfrm rot="8115123">
            <a:off x="12881049" y="6903320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 extrusionOk="0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 extrusionOk="0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16653510" y="-1270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 extrusionOk="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48;p10">
            <a:extLst>
              <a:ext uri="{FF2B5EF4-FFF2-40B4-BE49-F238E27FC236}">
                <a16:creationId xmlns:a16="http://schemas.microsoft.com/office/drawing/2014/main" id="{F47C1451-B033-506D-ED0A-1A2AFCE4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72151" y="585777"/>
            <a:ext cx="6172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F243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190;p7">
            <a:extLst>
              <a:ext uri="{FF2B5EF4-FFF2-40B4-BE49-F238E27FC236}">
                <a16:creationId xmlns:a16="http://schemas.microsoft.com/office/drawing/2014/main" id="{27924BFE-74F9-1FFB-9645-90B95BA93684}"/>
              </a:ext>
            </a:extLst>
          </p:cNvPr>
          <p:cNvSpPr txBox="1"/>
          <p:nvPr/>
        </p:nvSpPr>
        <p:spPr>
          <a:xfrm>
            <a:off x="9629458" y="3186318"/>
            <a:ext cx="7223900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vi-VN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Công thức tính độ lệch chuẩn của một tập dữ liệu là:</a:t>
            </a:r>
          </a:p>
          <a:p>
            <a:pPr lvl="0"/>
            <a:r>
              <a:rPr lang="el-GR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σ = </a:t>
            </a:r>
            <a:r>
              <a:rPr lang="vi-VN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sqrt(1/n * </a:t>
            </a:r>
            <a:r>
              <a:rPr lang="el-GR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Σ(</a:t>
            </a:r>
            <a:r>
              <a:rPr lang="vi-VN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xi - x_mean)^2)</a:t>
            </a:r>
          </a:p>
          <a:p>
            <a:pPr lvl="0"/>
            <a:endParaRPr lang="vi-VN" sz="2800" b="1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0B89F-3815-4489-2D25-A47037235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541" y="2348281"/>
            <a:ext cx="7875017" cy="587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12859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"/>
          <p:cNvSpPr/>
          <p:nvPr/>
        </p:nvSpPr>
        <p:spPr>
          <a:xfrm rot="-5400000">
            <a:off x="-29988" y="8724665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 extrusionOk="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8"/>
          <p:cNvSpPr/>
          <p:nvPr/>
        </p:nvSpPr>
        <p:spPr>
          <a:xfrm rot="-2697493">
            <a:off x="-1342520" y="120307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 extrusionOk="0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 extrusionOk="0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8"/>
          <p:cNvSpPr/>
          <p:nvPr/>
        </p:nvSpPr>
        <p:spPr>
          <a:xfrm rot="8115123">
            <a:off x="12881049" y="6903320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 extrusionOk="0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 extrusionOk="0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16653510" y="-1270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 extrusionOk="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48;p10">
            <a:extLst>
              <a:ext uri="{FF2B5EF4-FFF2-40B4-BE49-F238E27FC236}">
                <a16:creationId xmlns:a16="http://schemas.microsoft.com/office/drawing/2014/main" id="{F47C1451-B033-506D-ED0A-1A2AFCE4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72151" y="585777"/>
            <a:ext cx="6172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0F243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190;p7">
            <a:extLst>
              <a:ext uri="{FF2B5EF4-FFF2-40B4-BE49-F238E27FC236}">
                <a16:creationId xmlns:a16="http://schemas.microsoft.com/office/drawing/2014/main" id="{27924BFE-74F9-1FFB-9645-90B95BA93684}"/>
              </a:ext>
            </a:extLst>
          </p:cNvPr>
          <p:cNvSpPr txBox="1"/>
          <p:nvPr/>
        </p:nvSpPr>
        <p:spPr>
          <a:xfrm>
            <a:off x="9629458" y="3186318"/>
            <a:ext cx="7223900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Interpolate</a:t>
            </a:r>
          </a:p>
          <a:p>
            <a:pPr lvl="0"/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Các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giá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trị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null </a:t>
            </a:r>
            <a:r>
              <a:rPr lang="vi-VN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sẽ đc</a:t>
            </a:r>
          </a:p>
          <a:p>
            <a:pPr lvl="0"/>
            <a:r>
              <a:rPr lang="vi-VN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xác định trên đt này bằng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công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thức</a:t>
            </a:r>
            <a:r>
              <a:rPr lang="vi-VN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</a:t>
            </a:r>
          </a:p>
          <a:p>
            <a:pPr lvl="0"/>
            <a:r>
              <a:rPr lang="vi-VN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y = y1 + (x - x1) * ((y2 - y1) / (x2 - x1)) </a:t>
            </a:r>
          </a:p>
        </p:txBody>
      </p:sp>
      <p:pic>
        <p:nvPicPr>
          <p:cNvPr id="1026" name="Picture 2" descr="Linear interpolation - Wikipedia">
            <a:extLst>
              <a:ext uri="{FF2B5EF4-FFF2-40B4-BE49-F238E27FC236}">
                <a16:creationId xmlns:a16="http://schemas.microsoft.com/office/drawing/2014/main" id="{0173C454-7F33-6E33-4C66-FD0D75695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905" y="2103837"/>
            <a:ext cx="5796643" cy="579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55569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4"/>
          <p:cNvGrpSpPr/>
          <p:nvPr/>
        </p:nvGrpSpPr>
        <p:grpSpPr>
          <a:xfrm>
            <a:off x="-24384" y="-28339"/>
            <a:ext cx="10153708" cy="4641215"/>
            <a:chOff x="0" y="0"/>
            <a:chExt cx="10153708" cy="4641215"/>
          </a:xfrm>
        </p:grpSpPr>
        <p:sp>
          <p:nvSpPr>
            <p:cNvPr id="108" name="Google Shape;108;p4"/>
            <p:cNvSpPr/>
            <p:nvPr/>
          </p:nvSpPr>
          <p:spPr>
            <a:xfrm>
              <a:off x="188018" y="2169717"/>
              <a:ext cx="9965690" cy="1262380"/>
            </a:xfrm>
            <a:custGeom>
              <a:avLst/>
              <a:gdLst/>
              <a:ahLst/>
              <a:cxnLst/>
              <a:rect l="l" t="t" r="r" b="b"/>
              <a:pathLst>
                <a:path w="9965690" h="1262379" extrusionOk="0">
                  <a:moveTo>
                    <a:pt x="9965318" y="1261983"/>
                  </a:moveTo>
                  <a:lnTo>
                    <a:pt x="0" y="1261983"/>
                  </a:lnTo>
                  <a:lnTo>
                    <a:pt x="0" y="0"/>
                  </a:lnTo>
                  <a:lnTo>
                    <a:pt x="9965318" y="0"/>
                  </a:lnTo>
                  <a:lnTo>
                    <a:pt x="9965318" y="1261983"/>
                  </a:lnTo>
                  <a:close/>
                </a:path>
              </a:pathLst>
            </a:custGeom>
            <a:solidFill>
              <a:srgbClr val="3956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0" y="0"/>
              <a:ext cx="4641215" cy="4641215"/>
            </a:xfrm>
            <a:custGeom>
              <a:avLst/>
              <a:gdLst/>
              <a:ahLst/>
              <a:cxnLst/>
              <a:rect l="l" t="t" r="r" b="b"/>
              <a:pathLst>
                <a:path w="4641215" h="4641215" extrusionOk="0">
                  <a:moveTo>
                    <a:pt x="4640843" y="0"/>
                  </a:moveTo>
                  <a:lnTo>
                    <a:pt x="0" y="4640843"/>
                  </a:lnTo>
                  <a:lnTo>
                    <a:pt x="0" y="0"/>
                  </a:lnTo>
                  <a:lnTo>
                    <a:pt x="4640843" y="0"/>
                  </a:lnTo>
                  <a:close/>
                </a:path>
              </a:pathLst>
            </a:custGeom>
            <a:solidFill>
              <a:srgbClr val="3956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0" y="0"/>
              <a:ext cx="4137025" cy="4137025"/>
            </a:xfrm>
            <a:custGeom>
              <a:avLst/>
              <a:gdLst/>
              <a:ahLst/>
              <a:cxnLst/>
              <a:rect l="l" t="t" r="r" b="b"/>
              <a:pathLst>
                <a:path w="4137025" h="4137025" extrusionOk="0">
                  <a:moveTo>
                    <a:pt x="0" y="3874984"/>
                  </a:moveTo>
                  <a:lnTo>
                    <a:pt x="3874952" y="0"/>
                  </a:lnTo>
                  <a:lnTo>
                    <a:pt x="4136760" y="0"/>
                  </a:lnTo>
                  <a:lnTo>
                    <a:pt x="261775" y="3874984"/>
                  </a:lnTo>
                  <a:lnTo>
                    <a:pt x="0" y="3874984"/>
                  </a:lnTo>
                  <a:close/>
                </a:path>
                <a:path w="4137025" h="4137025" extrusionOk="0">
                  <a:moveTo>
                    <a:pt x="0" y="4136760"/>
                  </a:moveTo>
                  <a:lnTo>
                    <a:pt x="0" y="3874984"/>
                  </a:lnTo>
                  <a:lnTo>
                    <a:pt x="261775" y="3874984"/>
                  </a:lnTo>
                  <a:lnTo>
                    <a:pt x="0" y="4136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4"/>
          <p:cNvGrpSpPr/>
          <p:nvPr/>
        </p:nvGrpSpPr>
        <p:grpSpPr>
          <a:xfrm>
            <a:off x="10129325" y="0"/>
            <a:ext cx="8155305" cy="10287635"/>
            <a:chOff x="10129325" y="0"/>
            <a:chExt cx="8155305" cy="10287635"/>
          </a:xfrm>
        </p:grpSpPr>
        <p:sp>
          <p:nvSpPr>
            <p:cNvPr id="112" name="Google Shape;112;p4"/>
            <p:cNvSpPr/>
            <p:nvPr/>
          </p:nvSpPr>
          <p:spPr>
            <a:xfrm>
              <a:off x="10129325" y="0"/>
              <a:ext cx="8155305" cy="10287635"/>
            </a:xfrm>
            <a:custGeom>
              <a:avLst/>
              <a:gdLst/>
              <a:ahLst/>
              <a:cxnLst/>
              <a:rect l="l" t="t" r="r" b="b"/>
              <a:pathLst>
                <a:path w="8155305" h="10287635" extrusionOk="0">
                  <a:moveTo>
                    <a:pt x="8155024" y="10287341"/>
                  </a:moveTo>
                  <a:lnTo>
                    <a:pt x="0" y="10287341"/>
                  </a:lnTo>
                  <a:lnTo>
                    <a:pt x="0" y="0"/>
                  </a:lnTo>
                  <a:lnTo>
                    <a:pt x="8155024" y="0"/>
                  </a:lnTo>
                  <a:lnTo>
                    <a:pt x="8155024" y="10287341"/>
                  </a:lnTo>
                  <a:close/>
                </a:path>
              </a:pathLst>
            </a:custGeom>
            <a:solidFill>
              <a:srgbClr val="3958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13529174" y="3106697"/>
              <a:ext cx="1356995" cy="2808605"/>
            </a:xfrm>
            <a:custGeom>
              <a:avLst/>
              <a:gdLst/>
              <a:ahLst/>
              <a:cxnLst/>
              <a:rect l="l" t="t" r="r" b="b"/>
              <a:pathLst>
                <a:path w="1356994" h="2808604" extrusionOk="0">
                  <a:moveTo>
                    <a:pt x="1356868" y="1404016"/>
                  </a:moveTo>
                  <a:lnTo>
                    <a:pt x="1250863" y="1950523"/>
                  </a:lnTo>
                  <a:lnTo>
                    <a:pt x="1017651" y="2396806"/>
                  </a:lnTo>
                  <a:lnTo>
                    <a:pt x="784439" y="2697699"/>
                  </a:lnTo>
                  <a:lnTo>
                    <a:pt x="678434" y="2808033"/>
                  </a:lnTo>
                  <a:lnTo>
                    <a:pt x="572429" y="2697699"/>
                  </a:lnTo>
                  <a:lnTo>
                    <a:pt x="339217" y="2396806"/>
                  </a:lnTo>
                  <a:lnTo>
                    <a:pt x="106005" y="1950523"/>
                  </a:lnTo>
                  <a:lnTo>
                    <a:pt x="0" y="1404016"/>
                  </a:lnTo>
                  <a:lnTo>
                    <a:pt x="106005" y="857510"/>
                  </a:lnTo>
                  <a:lnTo>
                    <a:pt x="339217" y="411226"/>
                  </a:lnTo>
                  <a:lnTo>
                    <a:pt x="572429" y="110334"/>
                  </a:lnTo>
                  <a:lnTo>
                    <a:pt x="678434" y="0"/>
                  </a:lnTo>
                  <a:lnTo>
                    <a:pt x="784439" y="110334"/>
                  </a:lnTo>
                  <a:lnTo>
                    <a:pt x="1017651" y="411227"/>
                  </a:lnTo>
                  <a:lnTo>
                    <a:pt x="1250863" y="857510"/>
                  </a:lnTo>
                  <a:lnTo>
                    <a:pt x="1356868" y="1404016"/>
                  </a:lnTo>
                  <a:close/>
                </a:path>
              </a:pathLst>
            </a:custGeom>
            <a:solidFill>
              <a:srgbClr val="39589C"/>
            </a:solidFill>
            <a:ln w="174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4120556" y="4645800"/>
              <a:ext cx="174625" cy="2538095"/>
            </a:xfrm>
            <a:custGeom>
              <a:avLst/>
              <a:gdLst/>
              <a:ahLst/>
              <a:cxnLst/>
              <a:rect l="l" t="t" r="r" b="b"/>
              <a:pathLst>
                <a:path w="174625" h="2538095" extrusionOk="0">
                  <a:moveTo>
                    <a:pt x="0" y="0"/>
                  </a:moveTo>
                  <a:lnTo>
                    <a:pt x="174104" y="0"/>
                  </a:lnTo>
                  <a:lnTo>
                    <a:pt x="174104" y="2537855"/>
                  </a:lnTo>
                  <a:lnTo>
                    <a:pt x="0" y="2537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58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2107161" y="5080253"/>
              <a:ext cx="4201160" cy="2103755"/>
            </a:xfrm>
            <a:custGeom>
              <a:avLst/>
              <a:gdLst/>
              <a:ahLst/>
              <a:cxnLst/>
              <a:rect l="l" t="t" r="r" b="b"/>
              <a:pathLst>
                <a:path w="4201159" h="2103754" extrusionOk="0">
                  <a:moveTo>
                    <a:pt x="1190859" y="414774"/>
                  </a:moveTo>
                  <a:lnTo>
                    <a:pt x="1442561" y="788356"/>
                  </a:lnTo>
                  <a:lnTo>
                    <a:pt x="1564163" y="1177485"/>
                  </a:lnTo>
                  <a:lnTo>
                    <a:pt x="1602661" y="1483393"/>
                  </a:lnTo>
                  <a:lnTo>
                    <a:pt x="1605050" y="1607311"/>
                  </a:lnTo>
                  <a:lnTo>
                    <a:pt x="1481307" y="1604918"/>
                  </a:lnTo>
                  <a:lnTo>
                    <a:pt x="1175829" y="1566366"/>
                  </a:lnTo>
                  <a:lnTo>
                    <a:pt x="787247" y="1444592"/>
                  </a:lnTo>
                  <a:lnTo>
                    <a:pt x="414191" y="1192536"/>
                  </a:lnTo>
                  <a:lnTo>
                    <a:pt x="162489" y="818954"/>
                  </a:lnTo>
                  <a:lnTo>
                    <a:pt x="40887" y="429825"/>
                  </a:lnTo>
                  <a:lnTo>
                    <a:pt x="2389" y="123917"/>
                  </a:lnTo>
                  <a:lnTo>
                    <a:pt x="0" y="0"/>
                  </a:lnTo>
                  <a:lnTo>
                    <a:pt x="123743" y="2392"/>
                  </a:lnTo>
                  <a:lnTo>
                    <a:pt x="429221" y="40944"/>
                  </a:lnTo>
                  <a:lnTo>
                    <a:pt x="817803" y="162718"/>
                  </a:lnTo>
                  <a:lnTo>
                    <a:pt x="1190859" y="414774"/>
                  </a:lnTo>
                  <a:close/>
                </a:path>
                <a:path w="4201159" h="2103754" extrusionOk="0">
                  <a:moveTo>
                    <a:pt x="621702" y="622575"/>
                  </a:moveTo>
                  <a:lnTo>
                    <a:pt x="2100446" y="2103402"/>
                  </a:lnTo>
                </a:path>
                <a:path w="4201159" h="2103754" extrusionOk="0">
                  <a:moveTo>
                    <a:pt x="3010035" y="414774"/>
                  </a:moveTo>
                  <a:lnTo>
                    <a:pt x="2758333" y="788356"/>
                  </a:lnTo>
                  <a:lnTo>
                    <a:pt x="2636731" y="1177485"/>
                  </a:lnTo>
                  <a:lnTo>
                    <a:pt x="2598233" y="1483393"/>
                  </a:lnTo>
                  <a:lnTo>
                    <a:pt x="2595843" y="1607311"/>
                  </a:lnTo>
                  <a:lnTo>
                    <a:pt x="2719587" y="1604918"/>
                  </a:lnTo>
                  <a:lnTo>
                    <a:pt x="3025065" y="1566366"/>
                  </a:lnTo>
                  <a:lnTo>
                    <a:pt x="3413646" y="1444592"/>
                  </a:lnTo>
                  <a:lnTo>
                    <a:pt x="3786703" y="1192536"/>
                  </a:lnTo>
                  <a:lnTo>
                    <a:pt x="4038405" y="818954"/>
                  </a:lnTo>
                  <a:lnTo>
                    <a:pt x="4160007" y="429825"/>
                  </a:lnTo>
                  <a:lnTo>
                    <a:pt x="4198505" y="123917"/>
                  </a:lnTo>
                  <a:lnTo>
                    <a:pt x="4200894" y="0"/>
                  </a:lnTo>
                  <a:lnTo>
                    <a:pt x="4077150" y="2392"/>
                  </a:lnTo>
                  <a:lnTo>
                    <a:pt x="3771673" y="40944"/>
                  </a:lnTo>
                  <a:lnTo>
                    <a:pt x="3383091" y="162718"/>
                  </a:lnTo>
                  <a:lnTo>
                    <a:pt x="3010035" y="414774"/>
                  </a:lnTo>
                  <a:close/>
                </a:path>
                <a:path w="4201159" h="2103754" extrusionOk="0">
                  <a:moveTo>
                    <a:pt x="3579200" y="622575"/>
                  </a:moveTo>
                  <a:lnTo>
                    <a:pt x="2100446" y="2103402"/>
                  </a:lnTo>
                </a:path>
              </a:pathLst>
            </a:custGeom>
            <a:solidFill>
              <a:srgbClr val="39589C"/>
            </a:solidFill>
            <a:ln w="1742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2" y="1714507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/>
        </p:nvSpPr>
        <p:spPr>
          <a:xfrm>
            <a:off x="2680371" y="2436700"/>
            <a:ext cx="5793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Giới</a:t>
            </a:r>
            <a:r>
              <a:rPr lang="en-US" sz="4000" b="1" dirty="0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4000" b="1" dirty="0" err="1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thiệu</a:t>
            </a:r>
            <a:r>
              <a:rPr lang="en-US" sz="4000" b="1" dirty="0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4000" b="1" dirty="0" err="1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đề</a:t>
            </a:r>
            <a:r>
              <a:rPr lang="en-US" sz="4000" b="1" dirty="0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4000" b="1" dirty="0" err="1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tài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6F098C-F4F0-26D9-97E2-27D14C91F0B0}"/>
              </a:ext>
            </a:extLst>
          </p:cNvPr>
          <p:cNvSpPr txBox="1"/>
          <p:nvPr/>
        </p:nvSpPr>
        <p:spPr>
          <a:xfrm>
            <a:off x="1091821" y="410868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Google Shape;132;p5">
            <a:extLst>
              <a:ext uri="{FF2B5EF4-FFF2-40B4-BE49-F238E27FC236}">
                <a16:creationId xmlns:a16="http://schemas.microsoft.com/office/drawing/2014/main" id="{0F7CBC4A-F112-B5E2-E3F9-B67CF09ED7A4}"/>
              </a:ext>
            </a:extLst>
          </p:cNvPr>
          <p:cNvSpPr txBox="1"/>
          <p:nvPr/>
        </p:nvSpPr>
        <p:spPr>
          <a:xfrm>
            <a:off x="804423" y="4066180"/>
            <a:ext cx="9144000" cy="358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469900" lvl="1" algn="just">
              <a:spcBef>
                <a:spcPts val="700"/>
              </a:spcBef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Chứng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khoán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là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gì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? </a:t>
            </a:r>
          </a:p>
          <a:p>
            <a:pPr marL="469900" lvl="1" algn="just">
              <a:spcBef>
                <a:spcPts val="700"/>
              </a:spcBef>
              <a:buClr>
                <a:schemeClr val="dk1"/>
              </a:buClr>
              <a:buSzPts val="2400"/>
            </a:pP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Chuỗi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thời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gian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là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gì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? </a:t>
            </a:r>
          </a:p>
          <a:p>
            <a:pPr marL="469900" lvl="1" algn="just">
              <a:spcBef>
                <a:spcPts val="700"/>
              </a:spcBef>
              <a:buClr>
                <a:schemeClr val="dk1"/>
              </a:buClr>
              <a:buSzPts val="2400"/>
            </a:pP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Lý do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kết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hợp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2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mô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hình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KNN </a:t>
            </a:r>
            <a:r>
              <a:rPr lang="en-US" sz="3200" b="1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và</a:t>
            </a:r>
            <a:r>
              <a:rPr lang="en-US" sz="3200" b="1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FFNN</a:t>
            </a:r>
          </a:p>
          <a:p>
            <a:pPr marL="469900" lvl="1" algn="just">
              <a:spcBef>
                <a:spcPts val="700"/>
              </a:spcBef>
              <a:buClr>
                <a:schemeClr val="dk1"/>
              </a:buClr>
              <a:buSzPts val="2400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KNN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FFNN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endParaRPr lang="en-US" sz="24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69900" lvl="5" algn="just">
              <a:spcBef>
                <a:spcPts val="700"/>
              </a:spcBef>
              <a:buClr>
                <a:schemeClr val="dk1"/>
              </a:buClr>
              <a:buSzPts val="2400"/>
            </a:pPr>
            <a:endParaRPr lang="en-US"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469900" lvl="5" algn="just">
              <a:spcBef>
                <a:spcPts val="700"/>
              </a:spcBef>
              <a:buClr>
                <a:schemeClr val="dk1"/>
              </a:buClr>
              <a:buSzPts val="2400"/>
            </a:pP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CA7C06-D482-C1ED-589B-1CE452647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226" y="2242022"/>
            <a:ext cx="7875017" cy="587311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9F270DB-C906-3FDF-7CBD-99BE44ED0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199" y="2292268"/>
            <a:ext cx="7830825" cy="58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978913-6917-BC4A-B378-1EA41614D6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136" y="2500633"/>
            <a:ext cx="9969864" cy="571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4E4A9E-84A9-CD78-9FCA-ACE7E1E83896}"/>
              </a:ext>
            </a:extLst>
          </p:cNvPr>
          <p:cNvSpPr txBox="1"/>
          <p:nvPr/>
        </p:nvSpPr>
        <p:spPr>
          <a:xfrm>
            <a:off x="15154186" y="9027632"/>
            <a:ext cx="10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301925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"/>
          <p:cNvSpPr/>
          <p:nvPr/>
        </p:nvSpPr>
        <p:spPr>
          <a:xfrm rot="-5400000">
            <a:off x="-29988" y="8724665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 extrusionOk="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8"/>
          <p:cNvSpPr/>
          <p:nvPr/>
        </p:nvSpPr>
        <p:spPr>
          <a:xfrm rot="-2697493">
            <a:off x="-1838808" y="-234535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 extrusionOk="0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 extrusionOk="0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8"/>
          <p:cNvSpPr/>
          <p:nvPr/>
        </p:nvSpPr>
        <p:spPr>
          <a:xfrm rot="8115123">
            <a:off x="13251815" y="7044660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 extrusionOk="0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 extrusionOk="0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16653510" y="-1270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 extrusionOk="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A5BB81-1110-C817-01CA-3A74C0F780C0}"/>
                  </a:ext>
                </a:extLst>
              </p:cNvPr>
              <p:cNvSpPr txBox="1"/>
              <p:nvPr/>
            </p:nvSpPr>
            <p:spPr>
              <a:xfrm>
                <a:off x="1376418" y="2836768"/>
                <a:ext cx="6264151" cy="64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</a:rPr>
                  <a:t>MSE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32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NN</m:t>
                                    </m:r>
                                  </m:sub>
                                </m:sSub>
                                <m:r>
                                  <a:rPr lang="en-US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𝑃𝑀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A5BB81-1110-C817-01CA-3A74C0F78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418" y="2836768"/>
                <a:ext cx="6264151" cy="647100"/>
              </a:xfrm>
              <a:prstGeom prst="rect">
                <a:avLst/>
              </a:prstGeom>
              <a:blipFill>
                <a:blip r:embed="rId3"/>
                <a:stretch>
                  <a:fillRect l="-3992" t="-8411" b="-23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731193-B748-4F36-8123-78E4682D7AA0}"/>
                  </a:ext>
                </a:extLst>
              </p:cNvPr>
              <p:cNvSpPr txBox="1"/>
              <p:nvPr/>
            </p:nvSpPr>
            <p:spPr>
              <a:xfrm>
                <a:off x="1108214" y="1367959"/>
                <a:ext cx="4510263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𝐻𝑦𝑏𝑖𝑟𝑑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731193-B748-4F36-8123-78E4682D7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214" y="1367959"/>
                <a:ext cx="4510263" cy="1268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FB61C9-A60E-7854-BE5C-499AE193D583}"/>
                  </a:ext>
                </a:extLst>
              </p:cNvPr>
              <p:cNvSpPr txBox="1"/>
              <p:nvPr/>
            </p:nvSpPr>
            <p:spPr>
              <a:xfrm>
                <a:off x="1221320" y="656294"/>
                <a:ext cx="4156143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𝐻𝑦𝑏𝑖𝑟𝑑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𝑁𝑁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𝑃𝑀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FB61C9-A60E-7854-BE5C-499AE193D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320" y="656294"/>
                <a:ext cx="4156143" cy="557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E08111-8EF5-A92C-F431-4D2B27FFDCC7}"/>
                  </a:ext>
                </a:extLst>
              </p:cNvPr>
              <p:cNvSpPr txBox="1"/>
              <p:nvPr/>
            </p:nvSpPr>
            <p:spPr>
              <a:xfrm>
                <a:off x="1376418" y="3937036"/>
                <a:ext cx="471969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=1=&gt;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E08111-8EF5-A92C-F431-4D2B27FFD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418" y="3937036"/>
                <a:ext cx="471969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F63EF1-87A2-F923-2E00-26A71A4C1D8C}"/>
                  </a:ext>
                </a:extLst>
              </p:cNvPr>
              <p:cNvSpPr txBox="1"/>
              <p:nvPr/>
            </p:nvSpPr>
            <p:spPr>
              <a:xfrm>
                <a:off x="1239336" y="4500693"/>
                <a:ext cx="6232796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NN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PM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F63EF1-87A2-F923-2E00-26A71A4C1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336" y="4500693"/>
                <a:ext cx="6232796" cy="11762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579F693-2A0F-D248-2156-F0D79F9E2485}"/>
                  </a:ext>
                </a:extLst>
              </p:cNvPr>
              <p:cNvSpPr txBox="1"/>
              <p:nvPr/>
            </p:nvSpPr>
            <p:spPr>
              <a:xfrm>
                <a:off x="1239336" y="6133185"/>
                <a:ext cx="6194709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latin typeface="Cambria Math" panose="02040503050406030204" pitchFamily="18" charset="0"/>
                                        </a:rPr>
                                        <m:t>PM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𝑁𝑁</m:t>
                                          </m:r>
                                        </m:sub>
                                      </m:sSub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PM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579F693-2A0F-D248-2156-F0D79F9E2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336" y="6133185"/>
                <a:ext cx="6194709" cy="11762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26843A-26EB-48F1-BCC7-2DA56574A93F}"/>
                  </a:ext>
                </a:extLst>
              </p:cNvPr>
              <p:cNvSpPr txBox="1"/>
              <p:nvPr/>
            </p:nvSpPr>
            <p:spPr>
              <a:xfrm>
                <a:off x="1108214" y="7800290"/>
                <a:ext cx="11117787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PM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𝑁𝑁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PM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𝑃𝑀</m:t>
                              </m:r>
                            </m:sub>
                          </m:sSub>
                        </m:e>
                      </m:d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26843A-26EB-48F1-BCC7-2DA56574A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214" y="7800290"/>
                <a:ext cx="11117787" cy="1176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4A6E83-1B44-1BAC-1F70-08D91718F675}"/>
                  </a:ext>
                </a:extLst>
              </p:cNvPr>
              <p:cNvSpPr txBox="1"/>
              <p:nvPr/>
            </p:nvSpPr>
            <p:spPr>
              <a:xfrm>
                <a:off x="8873671" y="2162082"/>
                <a:ext cx="9232784" cy="1173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𝑀𝑆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  <m:aln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PM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PM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𝑁𝑁</m:t>
                                          </m:r>
                                        </m:sub>
                                      </m:sSub>
                                      <m: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PM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4A6E83-1B44-1BAC-1F70-08D91718F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671" y="2162082"/>
                <a:ext cx="9232784" cy="11739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D54EA-92C3-8F15-634D-338971972629}"/>
                  </a:ext>
                </a:extLst>
              </p:cNvPr>
              <p:cNvSpPr txBox="1"/>
              <p:nvPr/>
            </p:nvSpPr>
            <p:spPr>
              <a:xfrm>
                <a:off x="9012395" y="1112811"/>
                <a:ext cx="2430281" cy="6831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>
                    <a:solidFill>
                      <a:schemeClr val="tx1"/>
                    </a:solidFill>
                  </a:rPr>
                  <a:t>Cho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f>
                      <m:f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𝑀𝑆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5D54EA-92C3-8F15-634D-338971972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395" y="1112811"/>
                <a:ext cx="2430281" cy="683136"/>
              </a:xfrm>
              <a:prstGeom prst="rect">
                <a:avLst/>
              </a:prstGeom>
              <a:blipFill>
                <a:blip r:embed="rId11"/>
                <a:stretch>
                  <a:fillRect l="-8772" t="-1786" b="-8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96CB5B-F6A6-5D39-C7E2-863E1CB5C321}"/>
                  </a:ext>
                </a:extLst>
              </p:cNvPr>
              <p:cNvSpPr txBox="1"/>
              <p:nvPr/>
            </p:nvSpPr>
            <p:spPr>
              <a:xfrm>
                <a:off x="8873671" y="3826879"/>
                <a:ext cx="5138010" cy="945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𝑁𝑁</m:t>
                                      </m:r>
                                    </m:sub>
                                  </m:sSub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PM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𝑁𝑁</m:t>
                                          </m:r>
                                        </m:sub>
                                      </m:sSub>
                                      <m: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PM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96CB5B-F6A6-5D39-C7E2-863E1CB5C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671" y="3826879"/>
                <a:ext cx="5138010" cy="94519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99430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4"/>
          <p:cNvGrpSpPr/>
          <p:nvPr/>
        </p:nvGrpSpPr>
        <p:grpSpPr>
          <a:xfrm>
            <a:off x="-24384" y="-28339"/>
            <a:ext cx="10153708" cy="4641215"/>
            <a:chOff x="0" y="0"/>
            <a:chExt cx="10153708" cy="4641215"/>
          </a:xfrm>
        </p:grpSpPr>
        <p:sp>
          <p:nvSpPr>
            <p:cNvPr id="108" name="Google Shape;108;p4"/>
            <p:cNvSpPr/>
            <p:nvPr/>
          </p:nvSpPr>
          <p:spPr>
            <a:xfrm>
              <a:off x="188018" y="2169717"/>
              <a:ext cx="9965690" cy="1262380"/>
            </a:xfrm>
            <a:custGeom>
              <a:avLst/>
              <a:gdLst/>
              <a:ahLst/>
              <a:cxnLst/>
              <a:rect l="l" t="t" r="r" b="b"/>
              <a:pathLst>
                <a:path w="9965690" h="1262379" extrusionOk="0">
                  <a:moveTo>
                    <a:pt x="9965318" y="1261983"/>
                  </a:moveTo>
                  <a:lnTo>
                    <a:pt x="0" y="1261983"/>
                  </a:lnTo>
                  <a:lnTo>
                    <a:pt x="0" y="0"/>
                  </a:lnTo>
                  <a:lnTo>
                    <a:pt x="9965318" y="0"/>
                  </a:lnTo>
                  <a:lnTo>
                    <a:pt x="9965318" y="1261983"/>
                  </a:lnTo>
                  <a:close/>
                </a:path>
              </a:pathLst>
            </a:custGeom>
            <a:solidFill>
              <a:srgbClr val="3956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0" y="0"/>
              <a:ext cx="4641215" cy="4641215"/>
            </a:xfrm>
            <a:custGeom>
              <a:avLst/>
              <a:gdLst/>
              <a:ahLst/>
              <a:cxnLst/>
              <a:rect l="l" t="t" r="r" b="b"/>
              <a:pathLst>
                <a:path w="4641215" h="4641215" extrusionOk="0">
                  <a:moveTo>
                    <a:pt x="4640843" y="0"/>
                  </a:moveTo>
                  <a:lnTo>
                    <a:pt x="0" y="4640843"/>
                  </a:lnTo>
                  <a:lnTo>
                    <a:pt x="0" y="0"/>
                  </a:lnTo>
                  <a:lnTo>
                    <a:pt x="4640843" y="0"/>
                  </a:lnTo>
                  <a:close/>
                </a:path>
              </a:pathLst>
            </a:custGeom>
            <a:solidFill>
              <a:srgbClr val="3956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0" y="0"/>
              <a:ext cx="4137025" cy="4137025"/>
            </a:xfrm>
            <a:custGeom>
              <a:avLst/>
              <a:gdLst/>
              <a:ahLst/>
              <a:cxnLst/>
              <a:rect l="l" t="t" r="r" b="b"/>
              <a:pathLst>
                <a:path w="4137025" h="4137025" extrusionOk="0">
                  <a:moveTo>
                    <a:pt x="0" y="3874984"/>
                  </a:moveTo>
                  <a:lnTo>
                    <a:pt x="3874952" y="0"/>
                  </a:lnTo>
                  <a:lnTo>
                    <a:pt x="4136760" y="0"/>
                  </a:lnTo>
                  <a:lnTo>
                    <a:pt x="261775" y="3874984"/>
                  </a:lnTo>
                  <a:lnTo>
                    <a:pt x="0" y="3874984"/>
                  </a:lnTo>
                  <a:close/>
                </a:path>
                <a:path w="4137025" h="4137025" extrusionOk="0">
                  <a:moveTo>
                    <a:pt x="0" y="4136760"/>
                  </a:moveTo>
                  <a:lnTo>
                    <a:pt x="0" y="3874984"/>
                  </a:lnTo>
                  <a:lnTo>
                    <a:pt x="261775" y="3874984"/>
                  </a:lnTo>
                  <a:lnTo>
                    <a:pt x="0" y="4136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4"/>
          <p:cNvGrpSpPr/>
          <p:nvPr/>
        </p:nvGrpSpPr>
        <p:grpSpPr>
          <a:xfrm>
            <a:off x="10129325" y="0"/>
            <a:ext cx="8155305" cy="10287635"/>
            <a:chOff x="10129325" y="0"/>
            <a:chExt cx="8155305" cy="10287635"/>
          </a:xfrm>
        </p:grpSpPr>
        <p:sp>
          <p:nvSpPr>
            <p:cNvPr id="112" name="Google Shape;112;p4"/>
            <p:cNvSpPr/>
            <p:nvPr/>
          </p:nvSpPr>
          <p:spPr>
            <a:xfrm>
              <a:off x="10129325" y="0"/>
              <a:ext cx="8155305" cy="10287635"/>
            </a:xfrm>
            <a:custGeom>
              <a:avLst/>
              <a:gdLst/>
              <a:ahLst/>
              <a:cxnLst/>
              <a:rect l="l" t="t" r="r" b="b"/>
              <a:pathLst>
                <a:path w="8155305" h="10287635" extrusionOk="0">
                  <a:moveTo>
                    <a:pt x="8155024" y="10287341"/>
                  </a:moveTo>
                  <a:lnTo>
                    <a:pt x="0" y="10287341"/>
                  </a:lnTo>
                  <a:lnTo>
                    <a:pt x="0" y="0"/>
                  </a:lnTo>
                  <a:lnTo>
                    <a:pt x="8155024" y="0"/>
                  </a:lnTo>
                  <a:lnTo>
                    <a:pt x="8155024" y="10287341"/>
                  </a:lnTo>
                  <a:close/>
                </a:path>
              </a:pathLst>
            </a:custGeom>
            <a:solidFill>
              <a:srgbClr val="3958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13529174" y="3106697"/>
              <a:ext cx="1356995" cy="2808605"/>
            </a:xfrm>
            <a:custGeom>
              <a:avLst/>
              <a:gdLst/>
              <a:ahLst/>
              <a:cxnLst/>
              <a:rect l="l" t="t" r="r" b="b"/>
              <a:pathLst>
                <a:path w="1356994" h="2808604" extrusionOk="0">
                  <a:moveTo>
                    <a:pt x="1356868" y="1404016"/>
                  </a:moveTo>
                  <a:lnTo>
                    <a:pt x="1250863" y="1950523"/>
                  </a:lnTo>
                  <a:lnTo>
                    <a:pt x="1017651" y="2396806"/>
                  </a:lnTo>
                  <a:lnTo>
                    <a:pt x="784439" y="2697699"/>
                  </a:lnTo>
                  <a:lnTo>
                    <a:pt x="678434" y="2808033"/>
                  </a:lnTo>
                  <a:lnTo>
                    <a:pt x="572429" y="2697699"/>
                  </a:lnTo>
                  <a:lnTo>
                    <a:pt x="339217" y="2396806"/>
                  </a:lnTo>
                  <a:lnTo>
                    <a:pt x="106005" y="1950523"/>
                  </a:lnTo>
                  <a:lnTo>
                    <a:pt x="0" y="1404016"/>
                  </a:lnTo>
                  <a:lnTo>
                    <a:pt x="106005" y="857510"/>
                  </a:lnTo>
                  <a:lnTo>
                    <a:pt x="339217" y="411226"/>
                  </a:lnTo>
                  <a:lnTo>
                    <a:pt x="572429" y="110334"/>
                  </a:lnTo>
                  <a:lnTo>
                    <a:pt x="678434" y="0"/>
                  </a:lnTo>
                  <a:lnTo>
                    <a:pt x="784439" y="110334"/>
                  </a:lnTo>
                  <a:lnTo>
                    <a:pt x="1017651" y="411227"/>
                  </a:lnTo>
                  <a:lnTo>
                    <a:pt x="1250863" y="857510"/>
                  </a:lnTo>
                  <a:lnTo>
                    <a:pt x="1356868" y="1404016"/>
                  </a:lnTo>
                  <a:close/>
                </a:path>
              </a:pathLst>
            </a:custGeom>
            <a:solidFill>
              <a:srgbClr val="39589C"/>
            </a:solidFill>
            <a:ln w="174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4120556" y="4645800"/>
              <a:ext cx="174625" cy="2538095"/>
            </a:xfrm>
            <a:custGeom>
              <a:avLst/>
              <a:gdLst/>
              <a:ahLst/>
              <a:cxnLst/>
              <a:rect l="l" t="t" r="r" b="b"/>
              <a:pathLst>
                <a:path w="174625" h="2538095" extrusionOk="0">
                  <a:moveTo>
                    <a:pt x="0" y="0"/>
                  </a:moveTo>
                  <a:lnTo>
                    <a:pt x="174104" y="0"/>
                  </a:lnTo>
                  <a:lnTo>
                    <a:pt x="174104" y="2537855"/>
                  </a:lnTo>
                  <a:lnTo>
                    <a:pt x="0" y="2537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58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2107161" y="5080253"/>
              <a:ext cx="4201160" cy="2103755"/>
            </a:xfrm>
            <a:custGeom>
              <a:avLst/>
              <a:gdLst/>
              <a:ahLst/>
              <a:cxnLst/>
              <a:rect l="l" t="t" r="r" b="b"/>
              <a:pathLst>
                <a:path w="4201159" h="2103754" extrusionOk="0">
                  <a:moveTo>
                    <a:pt x="1190859" y="414774"/>
                  </a:moveTo>
                  <a:lnTo>
                    <a:pt x="1442561" y="788356"/>
                  </a:lnTo>
                  <a:lnTo>
                    <a:pt x="1564163" y="1177485"/>
                  </a:lnTo>
                  <a:lnTo>
                    <a:pt x="1602661" y="1483393"/>
                  </a:lnTo>
                  <a:lnTo>
                    <a:pt x="1605050" y="1607311"/>
                  </a:lnTo>
                  <a:lnTo>
                    <a:pt x="1481307" y="1604918"/>
                  </a:lnTo>
                  <a:lnTo>
                    <a:pt x="1175829" y="1566366"/>
                  </a:lnTo>
                  <a:lnTo>
                    <a:pt x="787247" y="1444592"/>
                  </a:lnTo>
                  <a:lnTo>
                    <a:pt x="414191" y="1192536"/>
                  </a:lnTo>
                  <a:lnTo>
                    <a:pt x="162489" y="818954"/>
                  </a:lnTo>
                  <a:lnTo>
                    <a:pt x="40887" y="429825"/>
                  </a:lnTo>
                  <a:lnTo>
                    <a:pt x="2389" y="123917"/>
                  </a:lnTo>
                  <a:lnTo>
                    <a:pt x="0" y="0"/>
                  </a:lnTo>
                  <a:lnTo>
                    <a:pt x="123743" y="2392"/>
                  </a:lnTo>
                  <a:lnTo>
                    <a:pt x="429221" y="40944"/>
                  </a:lnTo>
                  <a:lnTo>
                    <a:pt x="817803" y="162718"/>
                  </a:lnTo>
                  <a:lnTo>
                    <a:pt x="1190859" y="414774"/>
                  </a:lnTo>
                  <a:close/>
                </a:path>
                <a:path w="4201159" h="2103754" extrusionOk="0">
                  <a:moveTo>
                    <a:pt x="621702" y="622575"/>
                  </a:moveTo>
                  <a:lnTo>
                    <a:pt x="2100446" y="2103402"/>
                  </a:lnTo>
                </a:path>
                <a:path w="4201159" h="2103754" extrusionOk="0">
                  <a:moveTo>
                    <a:pt x="3010035" y="414774"/>
                  </a:moveTo>
                  <a:lnTo>
                    <a:pt x="2758333" y="788356"/>
                  </a:lnTo>
                  <a:lnTo>
                    <a:pt x="2636731" y="1177485"/>
                  </a:lnTo>
                  <a:lnTo>
                    <a:pt x="2598233" y="1483393"/>
                  </a:lnTo>
                  <a:lnTo>
                    <a:pt x="2595843" y="1607311"/>
                  </a:lnTo>
                  <a:lnTo>
                    <a:pt x="2719587" y="1604918"/>
                  </a:lnTo>
                  <a:lnTo>
                    <a:pt x="3025065" y="1566366"/>
                  </a:lnTo>
                  <a:lnTo>
                    <a:pt x="3413646" y="1444592"/>
                  </a:lnTo>
                  <a:lnTo>
                    <a:pt x="3786703" y="1192536"/>
                  </a:lnTo>
                  <a:lnTo>
                    <a:pt x="4038405" y="818954"/>
                  </a:lnTo>
                  <a:lnTo>
                    <a:pt x="4160007" y="429825"/>
                  </a:lnTo>
                  <a:lnTo>
                    <a:pt x="4198505" y="123917"/>
                  </a:lnTo>
                  <a:lnTo>
                    <a:pt x="4200894" y="0"/>
                  </a:lnTo>
                  <a:lnTo>
                    <a:pt x="4077150" y="2392"/>
                  </a:lnTo>
                  <a:lnTo>
                    <a:pt x="3771673" y="40944"/>
                  </a:lnTo>
                  <a:lnTo>
                    <a:pt x="3383091" y="162718"/>
                  </a:lnTo>
                  <a:lnTo>
                    <a:pt x="3010035" y="414774"/>
                  </a:lnTo>
                  <a:close/>
                </a:path>
                <a:path w="4201159" h="2103754" extrusionOk="0">
                  <a:moveTo>
                    <a:pt x="3579200" y="622575"/>
                  </a:moveTo>
                  <a:lnTo>
                    <a:pt x="2100446" y="2103402"/>
                  </a:lnTo>
                </a:path>
              </a:pathLst>
            </a:custGeom>
            <a:solidFill>
              <a:srgbClr val="39589C"/>
            </a:solidFill>
            <a:ln w="1742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4"/>
          <p:cNvSpPr txBox="1"/>
          <p:nvPr/>
        </p:nvSpPr>
        <p:spPr>
          <a:xfrm>
            <a:off x="340734" y="4117338"/>
            <a:ext cx="9492900" cy="363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5450" rIns="0" bIns="0" anchor="ctr" anchorCtr="0">
            <a:noAutofit/>
          </a:bodyPr>
          <a:lstStyle/>
          <a:p>
            <a:pPr marL="457200" marR="0" lvl="0" indent="-419100" algn="just" rtl="0">
              <a:lnSpc>
                <a:spcPct val="150000"/>
              </a:lnSpc>
              <a:spcBef>
                <a:spcPts val="3665"/>
              </a:spcBef>
              <a:spcAft>
                <a:spcPts val="0"/>
              </a:spcAft>
              <a:buSzPts val="3000"/>
              <a:buFont typeface="Verdana"/>
              <a:buChar char="●"/>
            </a:pP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Mục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tiêu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: </a:t>
            </a:r>
            <a:r>
              <a:rPr lang="en-US" sz="3000" dirty="0" err="1">
                <a:solidFill>
                  <a:srgbClr val="00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Nghi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ên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cứu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phương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pháp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mô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FFNN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KNN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vào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bài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toán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dự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báo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chuỗi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thời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gian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để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nâng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cao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hiệu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quả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của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bài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toán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dự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báo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.</a:t>
            </a:r>
            <a:endParaRPr sz="3000" dirty="0"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457200" marR="0" lvl="0" indent="-4191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Verdana"/>
              <a:buChar char="●"/>
            </a:pP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Ý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nghĩa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đề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tài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: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Dự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báo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chuỗi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thời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gian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giúp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phát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hiện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xu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hướng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cũ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dự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báo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xu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hướng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trong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tương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lai</a:t>
            </a:r>
            <a:r>
              <a:rPr lang="en-US" sz="30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.</a:t>
            </a:r>
            <a:endParaRPr sz="3000" dirty="0"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2" y="1714507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/>
        </p:nvSpPr>
        <p:spPr>
          <a:xfrm>
            <a:off x="2680371" y="2436700"/>
            <a:ext cx="5793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Mục</a:t>
            </a:r>
            <a:r>
              <a:rPr lang="en-US" sz="4000" b="1" dirty="0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4000" b="1" dirty="0" err="1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tiêu</a:t>
            </a:r>
            <a:r>
              <a:rPr lang="en-US" sz="4000" b="1" dirty="0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4000" b="1" dirty="0" err="1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và</a:t>
            </a:r>
            <a:r>
              <a:rPr lang="en-US" sz="4000" b="1" dirty="0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ý </a:t>
            </a:r>
            <a:r>
              <a:rPr lang="en-US" sz="4000" b="1" dirty="0" err="1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nghĩa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0584AC-F972-C44B-E160-96B2CF618DAE}"/>
              </a:ext>
            </a:extLst>
          </p:cNvPr>
          <p:cNvSpPr txBox="1"/>
          <p:nvPr/>
        </p:nvSpPr>
        <p:spPr>
          <a:xfrm>
            <a:off x="15154186" y="9027632"/>
            <a:ext cx="10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5"/>
          <p:cNvGrpSpPr/>
          <p:nvPr/>
        </p:nvGrpSpPr>
        <p:grpSpPr>
          <a:xfrm>
            <a:off x="10704818" y="-18435"/>
            <a:ext cx="7583647" cy="10287635"/>
            <a:chOff x="10704919" y="0"/>
            <a:chExt cx="7583647" cy="10287635"/>
          </a:xfrm>
        </p:grpSpPr>
        <p:sp>
          <p:nvSpPr>
            <p:cNvPr id="124" name="Google Shape;124;p5"/>
            <p:cNvSpPr/>
            <p:nvPr/>
          </p:nvSpPr>
          <p:spPr>
            <a:xfrm>
              <a:off x="13645097" y="501564"/>
              <a:ext cx="4643120" cy="9284335"/>
            </a:xfrm>
            <a:custGeom>
              <a:avLst/>
              <a:gdLst/>
              <a:ahLst/>
              <a:cxnLst/>
              <a:rect l="l" t="t" r="r" b="b"/>
              <a:pathLst>
                <a:path w="4643119" h="9284335" extrusionOk="0">
                  <a:moveTo>
                    <a:pt x="4642903" y="9282776"/>
                  </a:moveTo>
                  <a:lnTo>
                    <a:pt x="4641893" y="9283786"/>
                  </a:lnTo>
                  <a:lnTo>
                    <a:pt x="0" y="4641893"/>
                  </a:lnTo>
                  <a:lnTo>
                    <a:pt x="4641893" y="0"/>
                  </a:lnTo>
                  <a:lnTo>
                    <a:pt x="4642903" y="1010"/>
                  </a:lnTo>
                  <a:lnTo>
                    <a:pt x="4642903" y="9282776"/>
                  </a:lnTo>
                  <a:close/>
                </a:path>
              </a:pathLst>
            </a:custGeom>
            <a:solidFill>
              <a:srgbClr val="2F4A9D"/>
            </a:solidFill>
            <a:ln>
              <a:solidFill>
                <a:srgbClr val="2F4A9D"/>
              </a:solidFill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14150271" y="1004903"/>
              <a:ext cx="4138295" cy="8275955"/>
            </a:xfrm>
            <a:custGeom>
              <a:avLst/>
              <a:gdLst/>
              <a:ahLst/>
              <a:cxnLst/>
              <a:rect l="l" t="t" r="r" b="b"/>
              <a:pathLst>
                <a:path w="4138294" h="8275955" extrusionOk="0">
                  <a:moveTo>
                    <a:pt x="4137695" y="8275391"/>
                  </a:moveTo>
                  <a:lnTo>
                    <a:pt x="0" y="4137696"/>
                  </a:lnTo>
                  <a:lnTo>
                    <a:pt x="4137696" y="0"/>
                  </a:lnTo>
                  <a:lnTo>
                    <a:pt x="4137729" y="258147"/>
                  </a:lnTo>
                  <a:lnTo>
                    <a:pt x="259980" y="4135864"/>
                  </a:lnTo>
                  <a:lnTo>
                    <a:pt x="4137697" y="8013581"/>
                  </a:lnTo>
                  <a:lnTo>
                    <a:pt x="4137729" y="8275357"/>
                  </a:lnTo>
                  <a:close/>
                </a:path>
                <a:path w="4138294" h="8275955" extrusionOk="0">
                  <a:moveTo>
                    <a:pt x="4137729" y="8013614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10704919" y="0"/>
              <a:ext cx="7041515" cy="10287635"/>
            </a:xfrm>
            <a:custGeom>
              <a:avLst/>
              <a:gdLst/>
              <a:ahLst/>
              <a:cxnLst/>
              <a:rect l="l" t="t" r="r" b="b"/>
              <a:pathLst>
                <a:path w="7041515" h="10287635" extrusionOk="0">
                  <a:moveTo>
                    <a:pt x="1899158" y="1621497"/>
                  </a:moveTo>
                  <a:lnTo>
                    <a:pt x="277672" y="0"/>
                  </a:lnTo>
                  <a:lnTo>
                    <a:pt x="1930" y="0"/>
                  </a:lnTo>
                  <a:lnTo>
                    <a:pt x="1899158" y="1621497"/>
                  </a:lnTo>
                  <a:close/>
                </a:path>
                <a:path w="7041515" h="10287635" extrusionOk="0">
                  <a:moveTo>
                    <a:pt x="7039369" y="0"/>
                  </a:moveTo>
                  <a:lnTo>
                    <a:pt x="6763626" y="0"/>
                  </a:lnTo>
                  <a:lnTo>
                    <a:pt x="3647719" y="3115919"/>
                  </a:lnTo>
                  <a:lnTo>
                    <a:pt x="1899158" y="1621497"/>
                  </a:lnTo>
                  <a:lnTo>
                    <a:pt x="3520643" y="3242983"/>
                  </a:lnTo>
                  <a:lnTo>
                    <a:pt x="3796385" y="3242983"/>
                  </a:lnTo>
                  <a:lnTo>
                    <a:pt x="7039369" y="0"/>
                  </a:lnTo>
                  <a:close/>
                </a:path>
                <a:path w="7041515" h="10287635" extrusionOk="0">
                  <a:moveTo>
                    <a:pt x="7041286" y="10287013"/>
                  </a:moveTo>
                  <a:lnTo>
                    <a:pt x="3792537" y="7038251"/>
                  </a:lnTo>
                  <a:lnTo>
                    <a:pt x="3520643" y="6766369"/>
                  </a:lnTo>
                  <a:lnTo>
                    <a:pt x="0" y="10287013"/>
                  </a:lnTo>
                  <a:lnTo>
                    <a:pt x="271894" y="10287013"/>
                  </a:lnTo>
                  <a:lnTo>
                    <a:pt x="3520643" y="7038251"/>
                  </a:lnTo>
                  <a:lnTo>
                    <a:pt x="6769405" y="10287013"/>
                  </a:lnTo>
                  <a:lnTo>
                    <a:pt x="7041286" y="10287013"/>
                  </a:lnTo>
                  <a:close/>
                </a:path>
              </a:pathLst>
            </a:custGeom>
            <a:solidFill>
              <a:srgbClr val="2A4A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13296278" y="1955380"/>
              <a:ext cx="3963035" cy="5274310"/>
            </a:xfrm>
            <a:custGeom>
              <a:avLst/>
              <a:gdLst/>
              <a:ahLst/>
              <a:cxnLst/>
              <a:rect l="l" t="t" r="r" b="b"/>
              <a:pathLst>
                <a:path w="3963034" h="5274309" extrusionOk="0">
                  <a:moveTo>
                    <a:pt x="3963009" y="0"/>
                  </a:moveTo>
                  <a:lnTo>
                    <a:pt x="0" y="0"/>
                  </a:lnTo>
                  <a:lnTo>
                    <a:pt x="0" y="68580"/>
                  </a:lnTo>
                  <a:lnTo>
                    <a:pt x="0" y="5207000"/>
                  </a:lnTo>
                  <a:lnTo>
                    <a:pt x="0" y="5274310"/>
                  </a:lnTo>
                  <a:lnTo>
                    <a:pt x="3963009" y="5274310"/>
                  </a:lnTo>
                  <a:lnTo>
                    <a:pt x="3963009" y="5207559"/>
                  </a:lnTo>
                  <a:lnTo>
                    <a:pt x="3963009" y="5207000"/>
                  </a:lnTo>
                  <a:lnTo>
                    <a:pt x="3963009" y="68681"/>
                  </a:lnTo>
                  <a:lnTo>
                    <a:pt x="3894328" y="68681"/>
                  </a:lnTo>
                  <a:lnTo>
                    <a:pt x="3894328" y="5207000"/>
                  </a:lnTo>
                  <a:lnTo>
                    <a:pt x="68681" y="5207000"/>
                  </a:lnTo>
                  <a:lnTo>
                    <a:pt x="68681" y="68580"/>
                  </a:lnTo>
                  <a:lnTo>
                    <a:pt x="3963009" y="68580"/>
                  </a:lnTo>
                  <a:lnTo>
                    <a:pt x="3963009" y="0"/>
                  </a:lnTo>
                  <a:close/>
                </a:path>
              </a:pathLst>
            </a:custGeom>
            <a:solidFill>
              <a:srgbClr val="5270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11455883" y="3055390"/>
              <a:ext cx="3963035" cy="5274310"/>
            </a:xfrm>
            <a:custGeom>
              <a:avLst/>
              <a:gdLst/>
              <a:ahLst/>
              <a:cxnLst/>
              <a:rect l="l" t="t" r="r" b="b"/>
              <a:pathLst>
                <a:path w="3963034" h="5274309" extrusionOk="0">
                  <a:moveTo>
                    <a:pt x="3963022" y="0"/>
                  </a:moveTo>
                  <a:lnTo>
                    <a:pt x="0" y="0"/>
                  </a:lnTo>
                  <a:lnTo>
                    <a:pt x="0" y="68580"/>
                  </a:lnTo>
                  <a:lnTo>
                    <a:pt x="0" y="5207000"/>
                  </a:lnTo>
                  <a:lnTo>
                    <a:pt x="0" y="5274310"/>
                  </a:lnTo>
                  <a:lnTo>
                    <a:pt x="3963022" y="5274310"/>
                  </a:lnTo>
                  <a:lnTo>
                    <a:pt x="3963022" y="5207559"/>
                  </a:lnTo>
                  <a:lnTo>
                    <a:pt x="3963022" y="5207000"/>
                  </a:lnTo>
                  <a:lnTo>
                    <a:pt x="3963022" y="68681"/>
                  </a:lnTo>
                  <a:lnTo>
                    <a:pt x="3894340" y="68681"/>
                  </a:lnTo>
                  <a:lnTo>
                    <a:pt x="3894340" y="5207000"/>
                  </a:lnTo>
                  <a:lnTo>
                    <a:pt x="68681" y="5207000"/>
                  </a:lnTo>
                  <a:lnTo>
                    <a:pt x="68681" y="68580"/>
                  </a:lnTo>
                  <a:lnTo>
                    <a:pt x="3963022" y="68580"/>
                  </a:lnTo>
                  <a:lnTo>
                    <a:pt x="3963022" y="0"/>
                  </a:lnTo>
                  <a:close/>
                </a:path>
              </a:pathLst>
            </a:custGeom>
            <a:solidFill>
              <a:srgbClr val="5270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129" name="Google Shape;129;p5"/>
          <p:cNvSpPr txBox="1"/>
          <p:nvPr/>
        </p:nvSpPr>
        <p:spPr>
          <a:xfrm>
            <a:off x="1073697" y="618493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rgbClr val="2A4A9D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Dữ</a:t>
            </a:r>
            <a:r>
              <a:rPr lang="en-US" sz="2800" b="1" dirty="0">
                <a:solidFill>
                  <a:srgbClr val="2A4A9D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</a:t>
            </a:r>
            <a:r>
              <a:rPr lang="en-US" sz="2800" b="1" dirty="0" err="1">
                <a:solidFill>
                  <a:srgbClr val="2A4A9D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liệu</a:t>
            </a:r>
            <a:r>
              <a:rPr lang="en-US" sz="2800" b="1" dirty="0">
                <a:solidFill>
                  <a:srgbClr val="2A4A9D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</a:t>
            </a:r>
            <a:r>
              <a:rPr lang="en-US" sz="2800" b="1" dirty="0" err="1">
                <a:solidFill>
                  <a:srgbClr val="2A4A9D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thực</a:t>
            </a:r>
            <a:r>
              <a:rPr lang="en-US" sz="2800" b="1" dirty="0">
                <a:solidFill>
                  <a:srgbClr val="2A4A9D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</a:t>
            </a:r>
            <a:r>
              <a:rPr lang="en-US" sz="2800" b="1" dirty="0" err="1">
                <a:solidFill>
                  <a:srgbClr val="2A4A9D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nghiệm</a:t>
            </a:r>
            <a:endParaRPr sz="2800" b="1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1308231" y="1936945"/>
            <a:ext cx="9144000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Đề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tài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được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thực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nghiệm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trên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4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tập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dữ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liệu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trên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Kaggle: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0" lvl="1" indent="-342900" algn="just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AGLE (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Aeglea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BioTherapeutics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) 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812800" marR="0" lvl="1" indent="-342900" algn="just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GDDY (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GoDaddyInc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0" lvl="1" indent="-342900" algn="just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AVAL (Grupo Aval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Acciones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0" lvl="1" indent="-342900" algn="just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MDLY (Medley Management Inc)</a:t>
            </a: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just" rtl="0">
              <a:spcBef>
                <a:spcPts val="7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1" name="Google Shape;131;p5"/>
          <p:cNvSpPr/>
          <p:nvPr/>
        </p:nvSpPr>
        <p:spPr>
          <a:xfrm rot="-5400000">
            <a:off x="1270" y="8652510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 extrusionOk="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1073697" y="4762500"/>
            <a:ext cx="9144000" cy="36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Các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tập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dữ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liệu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lưu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trữ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thông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tin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giao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dịch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theo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ngày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và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có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7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thuộc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tính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2800" marR="0" lvl="1" indent="-342900" algn="just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Date: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xác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định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ngày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giao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dịch</a:t>
            </a: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812800" marR="0" lvl="1" indent="-342900" algn="just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Open: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giá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mở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cửa</a:t>
            </a: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812800" marR="0" lvl="1" indent="-342900" algn="just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High: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giá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tối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trong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ngày</a:t>
            </a: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812800" marR="0" lvl="1" indent="-342900" algn="just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Low: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giá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tối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thiểu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trong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ngày</a:t>
            </a: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812800" marR="0" lvl="1" indent="-342900" algn="just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Close: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giá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đóng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được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điều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chỉnh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cho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các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lần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chia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tách</a:t>
            </a: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812800" marR="0" lvl="1" indent="-342900" algn="just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Adj close: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giá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đóng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cửa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được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điều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chỉnh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cho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cả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cổ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tức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và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chia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tách</a:t>
            </a: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812800" marR="0" lvl="1" indent="-342900" algn="just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Volume: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số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lượng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cổ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phiếu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đã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đổi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chủ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trong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một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ngày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nhất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định</a:t>
            </a:r>
            <a:endParaRPr sz="2400"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6218" y="2014356"/>
            <a:ext cx="11052746" cy="66957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1199306" y="3306080"/>
            <a:ext cx="5356949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Tập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dữ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liệu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AGLE (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Aeglea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BioTherapeutics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)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chứa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lịch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sử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giá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cổ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phiếu</a:t>
            </a:r>
            <a:r>
              <a:rPr lang="en-US" sz="240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gồm 1004 ngày trong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4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năm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liền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theo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từng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ngày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bắt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đầu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từ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ngày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07/04/2016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đến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ngày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01/04/2020</a:t>
            </a:r>
            <a:endParaRPr sz="24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1EF3B2-5C56-8EE8-A1D0-A0B74D788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079" y="864314"/>
            <a:ext cx="10297254" cy="7813146"/>
          </a:xfrm>
          <a:prstGeom prst="rect">
            <a:avLst/>
          </a:prstGeom>
        </p:spPr>
      </p:pic>
      <p:sp>
        <p:nvSpPr>
          <p:cNvPr id="7" name="Google Shape;134;p5">
            <a:extLst>
              <a:ext uri="{FF2B5EF4-FFF2-40B4-BE49-F238E27FC236}">
                <a16:creationId xmlns:a16="http://schemas.microsoft.com/office/drawing/2014/main" id="{25B15925-3309-BF9D-AA97-1212DFA4FE01}"/>
              </a:ext>
            </a:extLst>
          </p:cNvPr>
          <p:cNvSpPr txBox="1"/>
          <p:nvPr/>
        </p:nvSpPr>
        <p:spPr>
          <a:xfrm>
            <a:off x="1223103" y="3745767"/>
            <a:ext cx="5356949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Tập dữ liệu GDDY (GoDaddy Inc) chứa lịch sử giá cổ 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phiếu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gồm 1261 ngày 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năm liền theo từng ngày, bắt đầu từ ngày 01/04/2015 đến ngày 01/04/2020</a:t>
            </a:r>
            <a:endParaRPr sz="24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8" name="Google Shape;134;p5">
            <a:extLst>
              <a:ext uri="{FF2B5EF4-FFF2-40B4-BE49-F238E27FC236}">
                <a16:creationId xmlns:a16="http://schemas.microsoft.com/office/drawing/2014/main" id="{DA55035F-AF93-FD04-DAF0-337D9CE75FBB}"/>
              </a:ext>
            </a:extLst>
          </p:cNvPr>
          <p:cNvSpPr txBox="1"/>
          <p:nvPr/>
        </p:nvSpPr>
        <p:spPr>
          <a:xfrm>
            <a:off x="1195708" y="3705998"/>
            <a:ext cx="5356949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Tập dữ liệu MDLY (Medley Management Inc) chứa lịch sử giá 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cổ phiếu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gồm 1930 ngày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trong 6 năm liền theo từng ngày, bắt đầu từ ngày 24/09/2014 đến ngày 01/04/2020</a:t>
            </a:r>
            <a:endParaRPr lang="vi-VN" sz="24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4DB962-4478-D1DB-4553-B06729DED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767" y="1000847"/>
            <a:ext cx="10305566" cy="7627204"/>
          </a:xfrm>
          <a:prstGeom prst="rect">
            <a:avLst/>
          </a:prstGeom>
        </p:spPr>
      </p:pic>
      <p:sp>
        <p:nvSpPr>
          <p:cNvPr id="11" name="Google Shape;134;p5">
            <a:extLst>
              <a:ext uri="{FF2B5EF4-FFF2-40B4-BE49-F238E27FC236}">
                <a16:creationId xmlns:a16="http://schemas.microsoft.com/office/drawing/2014/main" id="{CE8E9D28-A709-BA68-8674-27530C99442B}"/>
              </a:ext>
            </a:extLst>
          </p:cNvPr>
          <p:cNvSpPr txBox="1"/>
          <p:nvPr/>
        </p:nvSpPr>
        <p:spPr>
          <a:xfrm>
            <a:off x="1241898" y="3717352"/>
            <a:ext cx="5356949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Tập dữ liệu AVAL (Grupo Aval Acciones) chứa lịch sử giá cổ 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phiếu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gồm 1001 ngày 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năm liền theo từng ngày, bắt đầu từ ngày 23/09/2014 đến ngày 12/09/2018</a:t>
            </a:r>
            <a:endParaRPr sz="24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D59A50-D51B-B915-30DC-F90C5DD9C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061" y="1019131"/>
            <a:ext cx="10324903" cy="7585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4DC10A-0DCA-12F1-B6CC-6C68CEEF8CBD}"/>
              </a:ext>
            </a:extLst>
          </p:cNvPr>
          <p:cNvSpPr txBox="1"/>
          <p:nvPr/>
        </p:nvSpPr>
        <p:spPr>
          <a:xfrm>
            <a:off x="15154186" y="9027632"/>
            <a:ext cx="10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F4A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0" grpId="1"/>
      <p:bldP spid="132" grpId="0"/>
      <p:bldP spid="132" grpId="1"/>
      <p:bldP spid="134" grpId="0"/>
      <p:bldP spid="134" grpId="1"/>
      <p:bldP spid="7" grpId="0"/>
      <p:bldP spid="7" grpId="1"/>
      <p:bldP spid="8" grpId="0"/>
      <p:bldP spid="11" grpId="0"/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4"/>
          <p:cNvGrpSpPr/>
          <p:nvPr/>
        </p:nvGrpSpPr>
        <p:grpSpPr>
          <a:xfrm>
            <a:off x="-24384" y="-28339"/>
            <a:ext cx="10153708" cy="4641215"/>
            <a:chOff x="0" y="0"/>
            <a:chExt cx="10153708" cy="4641215"/>
          </a:xfrm>
        </p:grpSpPr>
        <p:sp>
          <p:nvSpPr>
            <p:cNvPr id="108" name="Google Shape;108;p4"/>
            <p:cNvSpPr/>
            <p:nvPr/>
          </p:nvSpPr>
          <p:spPr>
            <a:xfrm>
              <a:off x="188018" y="2169717"/>
              <a:ext cx="9965690" cy="1262380"/>
            </a:xfrm>
            <a:custGeom>
              <a:avLst/>
              <a:gdLst/>
              <a:ahLst/>
              <a:cxnLst/>
              <a:rect l="l" t="t" r="r" b="b"/>
              <a:pathLst>
                <a:path w="9965690" h="1262379" extrusionOk="0">
                  <a:moveTo>
                    <a:pt x="9965318" y="1261983"/>
                  </a:moveTo>
                  <a:lnTo>
                    <a:pt x="0" y="1261983"/>
                  </a:lnTo>
                  <a:lnTo>
                    <a:pt x="0" y="0"/>
                  </a:lnTo>
                  <a:lnTo>
                    <a:pt x="9965318" y="0"/>
                  </a:lnTo>
                  <a:lnTo>
                    <a:pt x="9965318" y="1261983"/>
                  </a:lnTo>
                  <a:close/>
                </a:path>
              </a:pathLst>
            </a:custGeom>
            <a:solidFill>
              <a:srgbClr val="3956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0" y="0"/>
              <a:ext cx="4641215" cy="4641215"/>
            </a:xfrm>
            <a:custGeom>
              <a:avLst/>
              <a:gdLst/>
              <a:ahLst/>
              <a:cxnLst/>
              <a:rect l="l" t="t" r="r" b="b"/>
              <a:pathLst>
                <a:path w="4641215" h="4641215" extrusionOk="0">
                  <a:moveTo>
                    <a:pt x="4640843" y="0"/>
                  </a:moveTo>
                  <a:lnTo>
                    <a:pt x="0" y="4640843"/>
                  </a:lnTo>
                  <a:lnTo>
                    <a:pt x="0" y="0"/>
                  </a:lnTo>
                  <a:lnTo>
                    <a:pt x="4640843" y="0"/>
                  </a:lnTo>
                  <a:close/>
                </a:path>
              </a:pathLst>
            </a:custGeom>
            <a:solidFill>
              <a:srgbClr val="3956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0" y="0"/>
              <a:ext cx="4137025" cy="4137025"/>
            </a:xfrm>
            <a:custGeom>
              <a:avLst/>
              <a:gdLst/>
              <a:ahLst/>
              <a:cxnLst/>
              <a:rect l="l" t="t" r="r" b="b"/>
              <a:pathLst>
                <a:path w="4137025" h="4137025" extrusionOk="0">
                  <a:moveTo>
                    <a:pt x="0" y="3874984"/>
                  </a:moveTo>
                  <a:lnTo>
                    <a:pt x="3874952" y="0"/>
                  </a:lnTo>
                  <a:lnTo>
                    <a:pt x="4136760" y="0"/>
                  </a:lnTo>
                  <a:lnTo>
                    <a:pt x="261775" y="3874984"/>
                  </a:lnTo>
                  <a:lnTo>
                    <a:pt x="0" y="3874984"/>
                  </a:lnTo>
                  <a:close/>
                </a:path>
                <a:path w="4137025" h="4137025" extrusionOk="0">
                  <a:moveTo>
                    <a:pt x="0" y="4136760"/>
                  </a:moveTo>
                  <a:lnTo>
                    <a:pt x="0" y="3874984"/>
                  </a:lnTo>
                  <a:lnTo>
                    <a:pt x="261775" y="3874984"/>
                  </a:lnTo>
                  <a:lnTo>
                    <a:pt x="0" y="4136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4"/>
          <p:cNvGrpSpPr/>
          <p:nvPr/>
        </p:nvGrpSpPr>
        <p:grpSpPr>
          <a:xfrm>
            <a:off x="10129325" y="0"/>
            <a:ext cx="8155305" cy="10287635"/>
            <a:chOff x="10129325" y="0"/>
            <a:chExt cx="8155305" cy="10287635"/>
          </a:xfrm>
        </p:grpSpPr>
        <p:sp>
          <p:nvSpPr>
            <p:cNvPr id="112" name="Google Shape;112;p4"/>
            <p:cNvSpPr/>
            <p:nvPr/>
          </p:nvSpPr>
          <p:spPr>
            <a:xfrm>
              <a:off x="10129325" y="0"/>
              <a:ext cx="8155305" cy="10287635"/>
            </a:xfrm>
            <a:custGeom>
              <a:avLst/>
              <a:gdLst/>
              <a:ahLst/>
              <a:cxnLst/>
              <a:rect l="l" t="t" r="r" b="b"/>
              <a:pathLst>
                <a:path w="8155305" h="10287635" extrusionOk="0">
                  <a:moveTo>
                    <a:pt x="8155024" y="10287341"/>
                  </a:moveTo>
                  <a:lnTo>
                    <a:pt x="0" y="10287341"/>
                  </a:lnTo>
                  <a:lnTo>
                    <a:pt x="0" y="0"/>
                  </a:lnTo>
                  <a:lnTo>
                    <a:pt x="8155024" y="0"/>
                  </a:lnTo>
                  <a:lnTo>
                    <a:pt x="8155024" y="10287341"/>
                  </a:lnTo>
                  <a:close/>
                </a:path>
              </a:pathLst>
            </a:custGeom>
            <a:solidFill>
              <a:srgbClr val="3958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13529174" y="3106697"/>
              <a:ext cx="1356995" cy="2808605"/>
            </a:xfrm>
            <a:custGeom>
              <a:avLst/>
              <a:gdLst/>
              <a:ahLst/>
              <a:cxnLst/>
              <a:rect l="l" t="t" r="r" b="b"/>
              <a:pathLst>
                <a:path w="1356994" h="2808604" extrusionOk="0">
                  <a:moveTo>
                    <a:pt x="1356868" y="1404016"/>
                  </a:moveTo>
                  <a:lnTo>
                    <a:pt x="1250863" y="1950523"/>
                  </a:lnTo>
                  <a:lnTo>
                    <a:pt x="1017651" y="2396806"/>
                  </a:lnTo>
                  <a:lnTo>
                    <a:pt x="784439" y="2697699"/>
                  </a:lnTo>
                  <a:lnTo>
                    <a:pt x="678434" y="2808033"/>
                  </a:lnTo>
                  <a:lnTo>
                    <a:pt x="572429" y="2697699"/>
                  </a:lnTo>
                  <a:lnTo>
                    <a:pt x="339217" y="2396806"/>
                  </a:lnTo>
                  <a:lnTo>
                    <a:pt x="106005" y="1950523"/>
                  </a:lnTo>
                  <a:lnTo>
                    <a:pt x="0" y="1404016"/>
                  </a:lnTo>
                  <a:lnTo>
                    <a:pt x="106005" y="857510"/>
                  </a:lnTo>
                  <a:lnTo>
                    <a:pt x="339217" y="411226"/>
                  </a:lnTo>
                  <a:lnTo>
                    <a:pt x="572429" y="110334"/>
                  </a:lnTo>
                  <a:lnTo>
                    <a:pt x="678434" y="0"/>
                  </a:lnTo>
                  <a:lnTo>
                    <a:pt x="784439" y="110334"/>
                  </a:lnTo>
                  <a:lnTo>
                    <a:pt x="1017651" y="411227"/>
                  </a:lnTo>
                  <a:lnTo>
                    <a:pt x="1250863" y="857510"/>
                  </a:lnTo>
                  <a:lnTo>
                    <a:pt x="1356868" y="1404016"/>
                  </a:lnTo>
                  <a:close/>
                </a:path>
              </a:pathLst>
            </a:custGeom>
            <a:solidFill>
              <a:srgbClr val="39589C"/>
            </a:solidFill>
            <a:ln w="1741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4120556" y="4645800"/>
              <a:ext cx="174625" cy="2538095"/>
            </a:xfrm>
            <a:custGeom>
              <a:avLst/>
              <a:gdLst/>
              <a:ahLst/>
              <a:cxnLst/>
              <a:rect l="l" t="t" r="r" b="b"/>
              <a:pathLst>
                <a:path w="174625" h="2538095" extrusionOk="0">
                  <a:moveTo>
                    <a:pt x="0" y="0"/>
                  </a:moveTo>
                  <a:lnTo>
                    <a:pt x="174104" y="0"/>
                  </a:lnTo>
                  <a:lnTo>
                    <a:pt x="174104" y="2537855"/>
                  </a:lnTo>
                  <a:lnTo>
                    <a:pt x="0" y="2537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58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2107161" y="5080253"/>
              <a:ext cx="4201160" cy="2103755"/>
            </a:xfrm>
            <a:custGeom>
              <a:avLst/>
              <a:gdLst/>
              <a:ahLst/>
              <a:cxnLst/>
              <a:rect l="l" t="t" r="r" b="b"/>
              <a:pathLst>
                <a:path w="4201159" h="2103754" extrusionOk="0">
                  <a:moveTo>
                    <a:pt x="1190859" y="414774"/>
                  </a:moveTo>
                  <a:lnTo>
                    <a:pt x="1442561" y="788356"/>
                  </a:lnTo>
                  <a:lnTo>
                    <a:pt x="1564163" y="1177485"/>
                  </a:lnTo>
                  <a:lnTo>
                    <a:pt x="1602661" y="1483393"/>
                  </a:lnTo>
                  <a:lnTo>
                    <a:pt x="1605050" y="1607311"/>
                  </a:lnTo>
                  <a:lnTo>
                    <a:pt x="1481307" y="1604918"/>
                  </a:lnTo>
                  <a:lnTo>
                    <a:pt x="1175829" y="1566366"/>
                  </a:lnTo>
                  <a:lnTo>
                    <a:pt x="787247" y="1444592"/>
                  </a:lnTo>
                  <a:lnTo>
                    <a:pt x="414191" y="1192536"/>
                  </a:lnTo>
                  <a:lnTo>
                    <a:pt x="162489" y="818954"/>
                  </a:lnTo>
                  <a:lnTo>
                    <a:pt x="40887" y="429825"/>
                  </a:lnTo>
                  <a:lnTo>
                    <a:pt x="2389" y="123917"/>
                  </a:lnTo>
                  <a:lnTo>
                    <a:pt x="0" y="0"/>
                  </a:lnTo>
                  <a:lnTo>
                    <a:pt x="123743" y="2392"/>
                  </a:lnTo>
                  <a:lnTo>
                    <a:pt x="429221" y="40944"/>
                  </a:lnTo>
                  <a:lnTo>
                    <a:pt x="817803" y="162718"/>
                  </a:lnTo>
                  <a:lnTo>
                    <a:pt x="1190859" y="414774"/>
                  </a:lnTo>
                  <a:close/>
                </a:path>
                <a:path w="4201159" h="2103754" extrusionOk="0">
                  <a:moveTo>
                    <a:pt x="621702" y="622575"/>
                  </a:moveTo>
                  <a:lnTo>
                    <a:pt x="2100446" y="2103402"/>
                  </a:lnTo>
                </a:path>
                <a:path w="4201159" h="2103754" extrusionOk="0">
                  <a:moveTo>
                    <a:pt x="3010035" y="414774"/>
                  </a:moveTo>
                  <a:lnTo>
                    <a:pt x="2758333" y="788356"/>
                  </a:lnTo>
                  <a:lnTo>
                    <a:pt x="2636731" y="1177485"/>
                  </a:lnTo>
                  <a:lnTo>
                    <a:pt x="2598233" y="1483393"/>
                  </a:lnTo>
                  <a:lnTo>
                    <a:pt x="2595843" y="1607311"/>
                  </a:lnTo>
                  <a:lnTo>
                    <a:pt x="2719587" y="1604918"/>
                  </a:lnTo>
                  <a:lnTo>
                    <a:pt x="3025065" y="1566366"/>
                  </a:lnTo>
                  <a:lnTo>
                    <a:pt x="3413646" y="1444592"/>
                  </a:lnTo>
                  <a:lnTo>
                    <a:pt x="3786703" y="1192536"/>
                  </a:lnTo>
                  <a:lnTo>
                    <a:pt x="4038405" y="818954"/>
                  </a:lnTo>
                  <a:lnTo>
                    <a:pt x="4160007" y="429825"/>
                  </a:lnTo>
                  <a:lnTo>
                    <a:pt x="4198505" y="123917"/>
                  </a:lnTo>
                  <a:lnTo>
                    <a:pt x="4200894" y="0"/>
                  </a:lnTo>
                  <a:lnTo>
                    <a:pt x="4077150" y="2392"/>
                  </a:lnTo>
                  <a:lnTo>
                    <a:pt x="3771673" y="40944"/>
                  </a:lnTo>
                  <a:lnTo>
                    <a:pt x="3383091" y="162718"/>
                  </a:lnTo>
                  <a:lnTo>
                    <a:pt x="3010035" y="414774"/>
                  </a:lnTo>
                  <a:close/>
                </a:path>
                <a:path w="4201159" h="2103754" extrusionOk="0">
                  <a:moveTo>
                    <a:pt x="3579200" y="622575"/>
                  </a:moveTo>
                  <a:lnTo>
                    <a:pt x="2100446" y="2103402"/>
                  </a:lnTo>
                </a:path>
              </a:pathLst>
            </a:custGeom>
            <a:solidFill>
              <a:srgbClr val="39589C"/>
            </a:solidFill>
            <a:ln w="1742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4"/>
          <p:cNvSpPr txBox="1"/>
          <p:nvPr/>
        </p:nvSpPr>
        <p:spPr>
          <a:xfrm>
            <a:off x="900752" y="5143500"/>
            <a:ext cx="9056244" cy="363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5450" rIns="0" bIns="0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Nan, None: 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outlier: 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[0, 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Null: 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Interpolate (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Null.</a:t>
            </a: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8002" y="1714507"/>
            <a:ext cx="7620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/>
        </p:nvSpPr>
        <p:spPr>
          <a:xfrm>
            <a:off x="2680371" y="2436700"/>
            <a:ext cx="5793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Tiền</a:t>
            </a:r>
            <a:r>
              <a:rPr lang="en-US" sz="4000" b="1" dirty="0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4000" b="1" dirty="0" err="1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Xử</a:t>
            </a:r>
            <a:r>
              <a:rPr lang="en-US" sz="4000" b="1" dirty="0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Lý </a:t>
            </a:r>
            <a:r>
              <a:rPr lang="en-US" sz="4000" b="1" dirty="0" err="1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Dữ</a:t>
            </a:r>
            <a:r>
              <a:rPr lang="en-US" sz="4000" b="1" dirty="0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</a:t>
            </a:r>
            <a:r>
              <a:rPr lang="en-US" sz="4000" b="1" dirty="0" err="1">
                <a:solidFill>
                  <a:schemeClr val="lt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Liệu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BDC840-3719-391B-5546-77300F92B61F}"/>
              </a:ext>
            </a:extLst>
          </p:cNvPr>
          <p:cNvSpPr txBox="1"/>
          <p:nvPr/>
        </p:nvSpPr>
        <p:spPr>
          <a:xfrm>
            <a:off x="15154186" y="9027632"/>
            <a:ext cx="10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2494300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"/>
          <p:cNvSpPr/>
          <p:nvPr/>
        </p:nvSpPr>
        <p:spPr>
          <a:xfrm rot="-5400000">
            <a:off x="-29988" y="8724665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 extrusionOk="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8"/>
          <p:cNvSpPr/>
          <p:nvPr/>
        </p:nvSpPr>
        <p:spPr>
          <a:xfrm rot="-2697493">
            <a:off x="-1342520" y="120307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 extrusionOk="0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 extrusionOk="0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8"/>
          <p:cNvSpPr/>
          <p:nvPr/>
        </p:nvSpPr>
        <p:spPr>
          <a:xfrm rot="8115123">
            <a:off x="12881049" y="6903320"/>
            <a:ext cx="6800850" cy="3400425"/>
          </a:xfrm>
          <a:custGeom>
            <a:avLst/>
            <a:gdLst/>
            <a:ahLst/>
            <a:cxnLst/>
            <a:rect l="l" t="t" r="r" b="b"/>
            <a:pathLst>
              <a:path w="6800850" h="3400425" extrusionOk="0">
                <a:moveTo>
                  <a:pt x="0" y="3400401"/>
                </a:moveTo>
                <a:lnTo>
                  <a:pt x="3400401" y="0"/>
                </a:lnTo>
                <a:lnTo>
                  <a:pt x="3672286" y="271885"/>
                </a:lnTo>
                <a:lnTo>
                  <a:pt x="3400401" y="271885"/>
                </a:lnTo>
                <a:lnTo>
                  <a:pt x="271885" y="3400401"/>
                </a:lnTo>
                <a:lnTo>
                  <a:pt x="0" y="3400401"/>
                </a:lnTo>
                <a:close/>
              </a:path>
              <a:path w="6800850" h="3400425" extrusionOk="0">
                <a:moveTo>
                  <a:pt x="3400401" y="271885"/>
                </a:moveTo>
                <a:lnTo>
                  <a:pt x="3672286" y="271885"/>
                </a:lnTo>
                <a:lnTo>
                  <a:pt x="6800802" y="3400401"/>
                </a:lnTo>
                <a:lnTo>
                  <a:pt x="6528917" y="3400401"/>
                </a:lnTo>
                <a:lnTo>
                  <a:pt x="3400401" y="271885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16653510" y="-1270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 extrusionOk="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48;p10">
            <a:extLst>
              <a:ext uri="{FF2B5EF4-FFF2-40B4-BE49-F238E27FC236}">
                <a16:creationId xmlns:a16="http://schemas.microsoft.com/office/drawing/2014/main" id="{F47C1451-B033-506D-ED0A-1A2AFCE44A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72151" y="585777"/>
            <a:ext cx="6172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Rolling Window</a:t>
            </a:r>
            <a:endParaRPr sz="3000" dirty="0">
              <a:solidFill>
                <a:srgbClr val="0F243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08D58741-51EB-F947-B579-4E6D49641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00407"/>
              </p:ext>
            </p:extLst>
          </p:nvPr>
        </p:nvGraphicFramePr>
        <p:xfrm>
          <a:off x="3848819" y="4089051"/>
          <a:ext cx="870857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134420381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83789814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19215159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2832927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25728900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3335511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3928119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97971124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95021852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83004960"/>
                    </a:ext>
                  </a:extLst>
                </a:gridCol>
              </a:tblGrid>
              <a:tr h="18452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436164"/>
                  </a:ext>
                </a:extLst>
              </a:tr>
            </a:tbl>
          </a:graphicData>
        </a:graphic>
      </p:graphicFrame>
      <p:sp>
        <p:nvSpPr>
          <p:cNvPr id="16" name="Google Shape;190;p7">
            <a:extLst>
              <a:ext uri="{FF2B5EF4-FFF2-40B4-BE49-F238E27FC236}">
                <a16:creationId xmlns:a16="http://schemas.microsoft.com/office/drawing/2014/main" id="{27924BFE-74F9-1FFB-9645-90B95BA93684}"/>
              </a:ext>
            </a:extLst>
          </p:cNvPr>
          <p:cNvSpPr txBox="1"/>
          <p:nvPr/>
        </p:nvSpPr>
        <p:spPr>
          <a:xfrm>
            <a:off x="2538102" y="1373841"/>
            <a:ext cx="6319295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Giả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định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+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Kích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thước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cửa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sổ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là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7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ngày</a:t>
            </a:r>
            <a:endParaRPr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  +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Số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ngày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dự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đoán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là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1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ngày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   +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Số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ngày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trượt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là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1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ngày</a:t>
            </a:r>
            <a:endParaRPr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002D34-B77B-B00B-06FD-F6259626233A}"/>
              </a:ext>
            </a:extLst>
          </p:cNvPr>
          <p:cNvCxnSpPr/>
          <p:nvPr/>
        </p:nvCxnSpPr>
        <p:spPr>
          <a:xfrm>
            <a:off x="3872320" y="4994166"/>
            <a:ext cx="60724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1862C6-8BF6-983F-D3C0-B01FFD944458}"/>
              </a:ext>
            </a:extLst>
          </p:cNvPr>
          <p:cNvCxnSpPr/>
          <p:nvPr/>
        </p:nvCxnSpPr>
        <p:spPr>
          <a:xfrm>
            <a:off x="9944818" y="4994166"/>
            <a:ext cx="88710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2FBCB4-1E98-C5BF-B2AE-875DFA4C37E2}"/>
              </a:ext>
            </a:extLst>
          </p:cNvPr>
          <p:cNvCxnSpPr/>
          <p:nvPr/>
        </p:nvCxnSpPr>
        <p:spPr>
          <a:xfrm>
            <a:off x="4731373" y="5725539"/>
            <a:ext cx="61005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432E9A-28F6-979D-A4EC-B9BF101EE7C6}"/>
              </a:ext>
            </a:extLst>
          </p:cNvPr>
          <p:cNvCxnSpPr/>
          <p:nvPr/>
        </p:nvCxnSpPr>
        <p:spPr>
          <a:xfrm>
            <a:off x="10831922" y="5725539"/>
            <a:ext cx="88710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04C624-4365-AC97-1E06-B5A73A975273}"/>
              </a:ext>
            </a:extLst>
          </p:cNvPr>
          <p:cNvCxnSpPr/>
          <p:nvPr/>
        </p:nvCxnSpPr>
        <p:spPr>
          <a:xfrm>
            <a:off x="5618477" y="6558622"/>
            <a:ext cx="61005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5A0520-13F1-B53B-A1CB-6F8035B5C92C}"/>
              </a:ext>
            </a:extLst>
          </p:cNvPr>
          <p:cNvCxnSpPr/>
          <p:nvPr/>
        </p:nvCxnSpPr>
        <p:spPr>
          <a:xfrm>
            <a:off x="11787885" y="6558622"/>
            <a:ext cx="88710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A33B31F-E01C-228C-7EFF-03C5A2205EE0}"/>
              </a:ext>
            </a:extLst>
          </p:cNvPr>
          <p:cNvSpPr txBox="1"/>
          <p:nvPr/>
        </p:nvSpPr>
        <p:spPr>
          <a:xfrm>
            <a:off x="3496252" y="4593927"/>
            <a:ext cx="103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6A0EF5-A997-7315-57E3-E8260B320CBE}"/>
              </a:ext>
            </a:extLst>
          </p:cNvPr>
          <p:cNvSpPr txBox="1"/>
          <p:nvPr/>
        </p:nvSpPr>
        <p:spPr>
          <a:xfrm>
            <a:off x="4468347" y="5273595"/>
            <a:ext cx="103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B70EE8-882F-E266-DA0B-E08440209348}"/>
              </a:ext>
            </a:extLst>
          </p:cNvPr>
          <p:cNvSpPr txBox="1"/>
          <p:nvPr/>
        </p:nvSpPr>
        <p:spPr>
          <a:xfrm>
            <a:off x="5260016" y="6151369"/>
            <a:ext cx="103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650B53D-0CC7-06E5-2C50-B524A5C1C049}"/>
              </a:ext>
            </a:extLst>
          </p:cNvPr>
          <p:cNvSpPr txBox="1"/>
          <p:nvPr/>
        </p:nvSpPr>
        <p:spPr>
          <a:xfrm>
            <a:off x="10582363" y="5211761"/>
            <a:ext cx="103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Y2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BC3FB276-F06D-0EBD-1782-293D35845818}"/>
              </a:ext>
            </a:extLst>
          </p:cNvPr>
          <p:cNvSpPr txBox="1"/>
          <p:nvPr/>
        </p:nvSpPr>
        <p:spPr>
          <a:xfrm>
            <a:off x="9778770" y="4549261"/>
            <a:ext cx="103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Y1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04681125-5ACF-FF3A-7F56-7EC832316DEF}"/>
              </a:ext>
            </a:extLst>
          </p:cNvPr>
          <p:cNvSpPr txBox="1"/>
          <p:nvPr/>
        </p:nvSpPr>
        <p:spPr>
          <a:xfrm>
            <a:off x="11654022" y="6076565"/>
            <a:ext cx="103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Y3</a:t>
            </a:r>
          </a:p>
        </p:txBody>
      </p:sp>
      <p:sp>
        <p:nvSpPr>
          <p:cNvPr id="227" name="Google Shape;190;p7">
            <a:extLst>
              <a:ext uri="{FF2B5EF4-FFF2-40B4-BE49-F238E27FC236}">
                <a16:creationId xmlns:a16="http://schemas.microsoft.com/office/drawing/2014/main" id="{0BDAB49E-FADF-5758-D0DE-22F223767341}"/>
              </a:ext>
            </a:extLst>
          </p:cNvPr>
          <p:cNvSpPr txBox="1"/>
          <p:nvPr/>
        </p:nvSpPr>
        <p:spPr>
          <a:xfrm>
            <a:off x="2538102" y="3432968"/>
            <a:ext cx="631929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Chuỗi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thời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gian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10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ngày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</a:t>
            </a:r>
            <a:endParaRPr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190;p7">
            <a:extLst>
              <a:ext uri="{FF2B5EF4-FFF2-40B4-BE49-F238E27FC236}">
                <a16:creationId xmlns:a16="http://schemas.microsoft.com/office/drawing/2014/main" id="{58AEC308-A606-8E71-5E4F-82868A44FB7D}"/>
              </a:ext>
            </a:extLst>
          </p:cNvPr>
          <p:cNvSpPr txBox="1"/>
          <p:nvPr/>
        </p:nvSpPr>
        <p:spPr>
          <a:xfrm>
            <a:off x="2749762" y="7038863"/>
            <a:ext cx="631929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Kết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quả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Rolling Window:</a:t>
            </a:r>
            <a:endParaRPr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Google Shape;190;p7">
            <a:extLst>
              <a:ext uri="{FF2B5EF4-FFF2-40B4-BE49-F238E27FC236}">
                <a16:creationId xmlns:a16="http://schemas.microsoft.com/office/drawing/2014/main" id="{2CAD95AF-8A2C-BC05-1378-A05EDA676F13}"/>
              </a:ext>
            </a:extLst>
          </p:cNvPr>
          <p:cNvSpPr txBox="1"/>
          <p:nvPr/>
        </p:nvSpPr>
        <p:spPr>
          <a:xfrm>
            <a:off x="2777208" y="7589883"/>
            <a:ext cx="10543158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Mảng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cửa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sổ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[ [1,2,3,4,5,6,7],[2,3,4,5,6,7,8],[3,4,5,6,7,8,9]]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Mảng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cửa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sổ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dự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đoán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[[8],[9],[10]]</a:t>
            </a:r>
            <a:endParaRPr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EFD49-82D7-F833-1E2C-68F1DF5E7332}"/>
              </a:ext>
            </a:extLst>
          </p:cNvPr>
          <p:cNvSpPr txBox="1"/>
          <p:nvPr/>
        </p:nvSpPr>
        <p:spPr>
          <a:xfrm>
            <a:off x="15154186" y="9027632"/>
            <a:ext cx="10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F4A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110885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8" grpId="0"/>
      <p:bldP spid="29" grpId="0"/>
      <p:bldP spid="30" grpId="0"/>
      <p:bldP spid="224" grpId="0"/>
      <p:bldP spid="225" grpId="0"/>
      <p:bldP spid="226" grpId="0"/>
      <p:bldP spid="227" grpId="0"/>
      <p:bldP spid="228" grpId="0"/>
      <p:bldP spid="2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4600" y="764274"/>
            <a:ext cx="12596792" cy="938519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/>
          <p:nvPr/>
        </p:nvSpPr>
        <p:spPr>
          <a:xfrm>
            <a:off x="13104843" y="6057004"/>
            <a:ext cx="304800" cy="304800"/>
          </a:xfrm>
          <a:prstGeom prst="ellipse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7"/>
          <p:cNvCxnSpPr/>
          <p:nvPr/>
        </p:nvCxnSpPr>
        <p:spPr>
          <a:xfrm>
            <a:off x="12725400" y="4572000"/>
            <a:ext cx="0" cy="2819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64" name="Google Shape;164;p7"/>
          <p:cNvCxnSpPr/>
          <p:nvPr/>
        </p:nvCxnSpPr>
        <p:spPr>
          <a:xfrm>
            <a:off x="13182600" y="4572000"/>
            <a:ext cx="0" cy="2819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65" name="Google Shape;165;p7"/>
          <p:cNvCxnSpPr/>
          <p:nvPr/>
        </p:nvCxnSpPr>
        <p:spPr>
          <a:xfrm>
            <a:off x="12725400" y="4457700"/>
            <a:ext cx="4572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66" name="Google Shape;166;p7"/>
          <p:cNvSpPr txBox="1"/>
          <p:nvPr/>
        </p:nvSpPr>
        <p:spPr>
          <a:xfrm>
            <a:off x="12803157" y="408836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cxnSp>
        <p:nvCxnSpPr>
          <p:cNvPr id="167" name="Google Shape;167;p7"/>
          <p:cNvCxnSpPr/>
          <p:nvPr/>
        </p:nvCxnSpPr>
        <p:spPr>
          <a:xfrm>
            <a:off x="8153400" y="5761704"/>
            <a:ext cx="0" cy="1828800"/>
          </a:xfrm>
          <a:prstGeom prst="straightConnector1">
            <a:avLst/>
          </a:prstGeom>
          <a:noFill/>
          <a:ln w="25400" cap="flat" cmpd="sng">
            <a:solidFill>
              <a:srgbClr val="B2A0C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68" name="Google Shape;168;p7"/>
          <p:cNvCxnSpPr/>
          <p:nvPr/>
        </p:nvCxnSpPr>
        <p:spPr>
          <a:xfrm>
            <a:off x="8534400" y="5761704"/>
            <a:ext cx="0" cy="1828800"/>
          </a:xfrm>
          <a:prstGeom prst="straightConnector1">
            <a:avLst/>
          </a:prstGeom>
          <a:noFill/>
          <a:ln w="25400" cap="flat" cmpd="sng">
            <a:solidFill>
              <a:srgbClr val="B2A0C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69" name="Google Shape;169;p7"/>
          <p:cNvCxnSpPr/>
          <p:nvPr/>
        </p:nvCxnSpPr>
        <p:spPr>
          <a:xfrm>
            <a:off x="9296400" y="5219700"/>
            <a:ext cx="0" cy="1828800"/>
          </a:xfrm>
          <a:prstGeom prst="straightConnector1">
            <a:avLst/>
          </a:prstGeom>
          <a:noFill/>
          <a:ln w="25400" cap="flat" cmpd="sng">
            <a:solidFill>
              <a:srgbClr val="B2A0C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70" name="Google Shape;170;p7"/>
          <p:cNvCxnSpPr/>
          <p:nvPr/>
        </p:nvCxnSpPr>
        <p:spPr>
          <a:xfrm>
            <a:off x="9677400" y="5219700"/>
            <a:ext cx="0" cy="1828800"/>
          </a:xfrm>
          <a:prstGeom prst="straightConnector1">
            <a:avLst/>
          </a:prstGeom>
          <a:noFill/>
          <a:ln w="25400" cap="flat" cmpd="sng">
            <a:solidFill>
              <a:srgbClr val="B2A0C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71" name="Google Shape;171;p7"/>
          <p:cNvCxnSpPr/>
          <p:nvPr/>
        </p:nvCxnSpPr>
        <p:spPr>
          <a:xfrm>
            <a:off x="10972800" y="5434781"/>
            <a:ext cx="0" cy="1828800"/>
          </a:xfrm>
          <a:prstGeom prst="straightConnector1">
            <a:avLst/>
          </a:prstGeom>
          <a:noFill/>
          <a:ln w="25400" cap="flat" cmpd="sng">
            <a:solidFill>
              <a:srgbClr val="B2A0C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72" name="Google Shape;172;p7"/>
          <p:cNvCxnSpPr/>
          <p:nvPr/>
        </p:nvCxnSpPr>
        <p:spPr>
          <a:xfrm>
            <a:off x="10591800" y="5434781"/>
            <a:ext cx="0" cy="1828800"/>
          </a:xfrm>
          <a:prstGeom prst="straightConnector1">
            <a:avLst/>
          </a:prstGeom>
          <a:noFill/>
          <a:ln w="25400" cap="flat" cmpd="sng">
            <a:solidFill>
              <a:srgbClr val="B2A0C7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73" name="Google Shape;173;p7"/>
          <p:cNvCxnSpPr/>
          <p:nvPr/>
        </p:nvCxnSpPr>
        <p:spPr>
          <a:xfrm>
            <a:off x="8686800" y="5761704"/>
            <a:ext cx="0" cy="18288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74" name="Google Shape;174;p7"/>
          <p:cNvCxnSpPr/>
          <p:nvPr/>
        </p:nvCxnSpPr>
        <p:spPr>
          <a:xfrm>
            <a:off x="9829800" y="5905500"/>
            <a:ext cx="0" cy="18288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75" name="Google Shape;175;p7"/>
          <p:cNvCxnSpPr/>
          <p:nvPr/>
        </p:nvCxnSpPr>
        <p:spPr>
          <a:xfrm>
            <a:off x="11125200" y="5450759"/>
            <a:ext cx="0" cy="182880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76" name="Google Shape;176;p7"/>
          <p:cNvCxnSpPr/>
          <p:nvPr/>
        </p:nvCxnSpPr>
        <p:spPr>
          <a:xfrm>
            <a:off x="8153400" y="5743269"/>
            <a:ext cx="381000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77" name="Google Shape;177;p7"/>
          <p:cNvCxnSpPr/>
          <p:nvPr/>
        </p:nvCxnSpPr>
        <p:spPr>
          <a:xfrm>
            <a:off x="9296400" y="5143500"/>
            <a:ext cx="381000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78" name="Google Shape;178;p7"/>
          <p:cNvCxnSpPr/>
          <p:nvPr/>
        </p:nvCxnSpPr>
        <p:spPr>
          <a:xfrm>
            <a:off x="10591800" y="5423719"/>
            <a:ext cx="381000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79" name="Google Shape;179;p7"/>
          <p:cNvSpPr txBox="1"/>
          <p:nvPr/>
        </p:nvSpPr>
        <p:spPr>
          <a:xfrm>
            <a:off x="8196172" y="521970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dirty="0"/>
          </a:p>
        </p:txBody>
      </p:sp>
      <p:sp>
        <p:nvSpPr>
          <p:cNvPr id="180" name="Google Shape;180;p7"/>
          <p:cNvSpPr txBox="1"/>
          <p:nvPr/>
        </p:nvSpPr>
        <p:spPr>
          <a:xfrm>
            <a:off x="9302628" y="481226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dirty="0"/>
          </a:p>
        </p:txBody>
      </p:sp>
      <p:sp>
        <p:nvSpPr>
          <p:cNvPr id="181" name="Google Shape;181;p7"/>
          <p:cNvSpPr txBox="1"/>
          <p:nvPr/>
        </p:nvSpPr>
        <p:spPr>
          <a:xfrm>
            <a:off x="10631457" y="508696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F497A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cxnSp>
        <p:nvCxnSpPr>
          <p:cNvPr id="182" name="Google Shape;182;p7"/>
          <p:cNvCxnSpPr>
            <a:cxnSpLocks/>
          </p:cNvCxnSpPr>
          <p:nvPr/>
        </p:nvCxnSpPr>
        <p:spPr>
          <a:xfrm flipV="1">
            <a:off x="8604209" y="4457700"/>
            <a:ext cx="0" cy="2309353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83" name="Google Shape;183;p7"/>
          <p:cNvCxnSpPr/>
          <p:nvPr/>
        </p:nvCxnSpPr>
        <p:spPr>
          <a:xfrm rot="10800000">
            <a:off x="9759401" y="4124988"/>
            <a:ext cx="0" cy="274320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84" name="Google Shape;184;p7"/>
          <p:cNvCxnSpPr>
            <a:cxnSpLocks/>
          </p:cNvCxnSpPr>
          <p:nvPr/>
        </p:nvCxnSpPr>
        <p:spPr>
          <a:xfrm flipH="1" flipV="1">
            <a:off x="11041310" y="3810000"/>
            <a:ext cx="9373" cy="2603456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88" name="Google Shape;188;p7"/>
          <p:cNvCxnSpPr>
            <a:cxnSpLocks/>
            <a:stCxn id="162" idx="0"/>
          </p:cNvCxnSpPr>
          <p:nvPr/>
        </p:nvCxnSpPr>
        <p:spPr>
          <a:xfrm flipV="1">
            <a:off x="13257243" y="3634808"/>
            <a:ext cx="457200" cy="242219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90" name="Google Shape;190;p7"/>
          <p:cNvSpPr txBox="1"/>
          <p:nvPr/>
        </p:nvSpPr>
        <p:spPr>
          <a:xfrm>
            <a:off x="7555577" y="2005533"/>
            <a:ext cx="441959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Giả</a:t>
            </a:r>
            <a:r>
              <a:rPr lang="en-US" sz="2000" b="1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định</a:t>
            </a:r>
            <a:r>
              <a:rPr lang="en-US" sz="2000" b="1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	K= 3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000" b="1" dirty="0" err="1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Kích</a:t>
            </a:r>
            <a:r>
              <a:rPr lang="en-US" sz="2000" b="1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thước</a:t>
            </a:r>
            <a:r>
              <a:rPr lang="en-US" sz="2000" b="1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cửa</a:t>
            </a:r>
            <a:r>
              <a:rPr lang="en-US" sz="2000" b="1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sổ</a:t>
            </a:r>
            <a:r>
              <a:rPr lang="en-US" sz="2000" b="1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mẫu</a:t>
            </a:r>
            <a:r>
              <a:rPr lang="en-US" sz="2000" b="1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 = 7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000" b="1" dirty="0" err="1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Số</a:t>
            </a:r>
            <a:r>
              <a:rPr lang="en-US" sz="2000" b="1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ngày</a:t>
            </a:r>
            <a:r>
              <a:rPr lang="en-US" sz="2000" b="1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dự</a:t>
            </a:r>
            <a:r>
              <a:rPr lang="en-US" sz="2000" b="1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đoán</a:t>
            </a:r>
            <a:r>
              <a:rPr lang="en-US" sz="2000" b="1" dirty="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rPr>
              <a:t>  = 1</a:t>
            </a:r>
            <a:endParaRPr dirty="0"/>
          </a:p>
        </p:txBody>
      </p:sp>
      <p:sp>
        <p:nvSpPr>
          <p:cNvPr id="191" name="Google Shape;191;p7"/>
          <p:cNvSpPr/>
          <p:nvPr/>
        </p:nvSpPr>
        <p:spPr>
          <a:xfrm rot="-5400000">
            <a:off x="25333" y="8682589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 extrusionOk="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7"/>
          <p:cNvSpPr/>
          <p:nvPr/>
        </p:nvSpPr>
        <p:spPr>
          <a:xfrm rot="5400000">
            <a:off x="16653510" y="-1270"/>
            <a:ext cx="1633220" cy="1635760"/>
          </a:xfrm>
          <a:custGeom>
            <a:avLst/>
            <a:gdLst/>
            <a:ahLst/>
            <a:cxnLst/>
            <a:rect l="l" t="t" r="r" b="b"/>
            <a:pathLst>
              <a:path w="1633220" h="1635760" extrusionOk="0">
                <a:moveTo>
                  <a:pt x="0" y="1635278"/>
                </a:moveTo>
                <a:lnTo>
                  <a:pt x="0" y="0"/>
                </a:lnTo>
                <a:lnTo>
                  <a:pt x="1632662" y="0"/>
                </a:lnTo>
                <a:lnTo>
                  <a:pt x="0" y="1635278"/>
                </a:lnTo>
                <a:close/>
              </a:path>
            </a:pathLst>
          </a:custGeom>
          <a:solidFill>
            <a:srgbClr val="2A4A9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48;p10">
            <a:extLst>
              <a:ext uri="{FF2B5EF4-FFF2-40B4-BE49-F238E27FC236}">
                <a16:creationId xmlns:a16="http://schemas.microsoft.com/office/drawing/2014/main" id="{A460BDB2-8E02-50AE-4451-6A0519180053}"/>
              </a:ext>
            </a:extLst>
          </p:cNvPr>
          <p:cNvSpPr txBox="1">
            <a:spLocks/>
          </p:cNvSpPr>
          <p:nvPr/>
        </p:nvSpPr>
        <p:spPr>
          <a:xfrm>
            <a:off x="465251" y="97635"/>
            <a:ext cx="6172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solidFill>
                  <a:srgbClr val="0F243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8AB9AC-8CB5-95D6-A377-6B3E64CD1ABD}"/>
                  </a:ext>
                </a:extLst>
              </p:cNvPr>
              <p:cNvSpPr txBox="1"/>
              <p:nvPr/>
            </p:nvSpPr>
            <p:spPr>
              <a:xfrm>
                <a:off x="7934632" y="3881284"/>
                <a:ext cx="12062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8AB9AC-8CB5-95D6-A377-6B3E64CD1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632" y="3881284"/>
                <a:ext cx="1206254" cy="461665"/>
              </a:xfrm>
              <a:prstGeom prst="rect">
                <a:avLst/>
              </a:prstGeom>
              <a:blipFill>
                <a:blip r:embed="rId4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820EFB-D6D5-AB9B-BD33-C9CDA7B31DB1}"/>
                  </a:ext>
                </a:extLst>
              </p:cNvPr>
              <p:cNvSpPr txBox="1"/>
              <p:nvPr/>
            </p:nvSpPr>
            <p:spPr>
              <a:xfrm>
                <a:off x="9086441" y="3663323"/>
                <a:ext cx="12062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820EFB-D6D5-AB9B-BD33-C9CDA7B31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441" y="3663323"/>
                <a:ext cx="1206254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9D7D4E-DD31-20BE-4BDE-B3BF1427692D}"/>
                  </a:ext>
                </a:extLst>
              </p:cNvPr>
              <p:cNvSpPr txBox="1"/>
              <p:nvPr/>
            </p:nvSpPr>
            <p:spPr>
              <a:xfrm>
                <a:off x="10344582" y="3348648"/>
                <a:ext cx="12062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9D7D4E-DD31-20BE-4BDE-B3BF14276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582" y="3348648"/>
                <a:ext cx="1206254" cy="461665"/>
              </a:xfrm>
              <a:prstGeom prst="rect">
                <a:avLst/>
              </a:prstGeom>
              <a:blipFill>
                <a:blip r:embed="rId6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C1DA72-BA12-5CB9-49B0-64303E5419DF}"/>
                  </a:ext>
                </a:extLst>
              </p:cNvPr>
              <p:cNvSpPr txBox="1"/>
              <p:nvPr/>
            </p:nvSpPr>
            <p:spPr>
              <a:xfrm>
                <a:off x="11708887" y="2871649"/>
                <a:ext cx="3401511" cy="763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𝒑𝒓𝒆𝒅</m:t>
                          </m:r>
                        </m:sub>
                      </m:sSub>
                      <m:r>
                        <a:rPr 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C1DA72-BA12-5CB9-49B0-64303E541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8887" y="2871649"/>
                <a:ext cx="3401511" cy="7631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CF1B926-0E63-187B-E56D-725C3C0A471D}"/>
              </a:ext>
            </a:extLst>
          </p:cNvPr>
          <p:cNvSpPr txBox="1"/>
          <p:nvPr/>
        </p:nvSpPr>
        <p:spPr>
          <a:xfrm>
            <a:off x="15154186" y="9027632"/>
            <a:ext cx="106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F4A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66" grpId="0"/>
      <p:bldP spid="179" grpId="0"/>
      <p:bldP spid="180" grpId="0"/>
      <p:bldP spid="181" grpId="0"/>
      <p:bldP spid="190" grpId="0"/>
      <p:bldP spid="2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2320</TotalTime>
  <Words>3255</Words>
  <Application>Microsoft Office PowerPoint</Application>
  <PresentationFormat>Custom</PresentationFormat>
  <Paragraphs>996</Paragraphs>
  <Slides>40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Wingdings</vt:lpstr>
      <vt:lpstr>Times New Roman</vt:lpstr>
      <vt:lpstr>Arial</vt:lpstr>
      <vt:lpstr>Calibri</vt:lpstr>
      <vt:lpstr>Tahoma</vt:lpstr>
      <vt:lpstr>Cambria Math</vt:lpstr>
      <vt:lpstr>Verdana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Rolling Window</vt:lpstr>
      <vt:lpstr>PowerPoint Presentation</vt:lpstr>
      <vt:lpstr>Quá Trình Thực Thi Mô Hình FFNN</vt:lpstr>
      <vt:lpstr>Quá Trình Thực Thi Mô Hình Lai Ghép Tuần Tự Cộng</vt:lpstr>
      <vt:lpstr>Quá Trình Thực Thi Mô Hình Lai Ghép Song Song</vt:lpstr>
      <vt:lpstr>Đánh Giá Ảnh Hưởng Tỷ Lệ Tập Dữ Liệu</vt:lpstr>
      <vt:lpstr>Thực Nghiệm Tìm Tham Số Mô Hình FFNN</vt:lpstr>
      <vt:lpstr>Thực Nghiệm Tìm K Tốt Nhất Mô Hình KNN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LISTENING </vt:lpstr>
      <vt:lpstr>PowerPoint Presentation</vt:lpstr>
      <vt:lpstr>PowerPoint Presentation</vt:lpstr>
      <vt:lpstr>THANK YOU LISTENING </vt:lpstr>
      <vt:lpstr>Hoạt động Xử lý của Neural</vt:lpstr>
      <vt:lpstr>Hàm kích hoạt</vt:lpstr>
      <vt:lpstr>Quá trình cập nhật trọng số</vt:lpstr>
      <vt:lpstr>Back Propagation</vt:lpstr>
      <vt:lpstr>DTW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Bui Thi Ngan Tuyen</dc:creator>
  <cp:lastModifiedBy>Ly Quoc Dung</cp:lastModifiedBy>
  <cp:revision>123</cp:revision>
  <dcterms:created xsi:type="dcterms:W3CDTF">2023-05-07T08:09:44Z</dcterms:created>
  <dcterms:modified xsi:type="dcterms:W3CDTF">2023-07-18T17:02:13Z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2023-05-07T00:00:00Z</vt:filetime>
  </property>
  <property fmtid="{D5CDD505-2E9C-101B-9397-08002B2CF9AE}" pid="3" name="Creator">
    <vt:lpwstr>Canva</vt:lpwstr>
  </property>
  <property fmtid="{D5CDD505-2E9C-101B-9397-08002B2CF9AE}" pid="4" name="LastSaved">
    <vt:filetime>2023-05-07T00:00:00Z</vt:filetime>
  </property>
</Properties>
</file>